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  <p:sldMasterId id="2147483672" r:id="rId2"/>
  </p:sldMasterIdLst>
  <p:notesMasterIdLst>
    <p:notesMasterId r:id="rId44"/>
  </p:notesMasterIdLst>
  <p:sldIdLst>
    <p:sldId id="256" r:id="rId3"/>
    <p:sldId id="319" r:id="rId4"/>
    <p:sldId id="263" r:id="rId5"/>
    <p:sldId id="258" r:id="rId6"/>
    <p:sldId id="311" r:id="rId7"/>
    <p:sldId id="288" r:id="rId8"/>
    <p:sldId id="260" r:id="rId9"/>
    <p:sldId id="271" r:id="rId10"/>
    <p:sldId id="262" r:id="rId11"/>
    <p:sldId id="264" r:id="rId12"/>
    <p:sldId id="272" r:id="rId13"/>
    <p:sldId id="275" r:id="rId14"/>
    <p:sldId id="276" r:id="rId15"/>
    <p:sldId id="277" r:id="rId16"/>
    <p:sldId id="321" r:id="rId17"/>
    <p:sldId id="304" r:id="rId18"/>
    <p:sldId id="314" r:id="rId19"/>
    <p:sldId id="279" r:id="rId20"/>
    <p:sldId id="281" r:id="rId21"/>
    <p:sldId id="290" r:id="rId22"/>
    <p:sldId id="309" r:id="rId23"/>
    <p:sldId id="310" r:id="rId24"/>
    <p:sldId id="308" r:id="rId25"/>
    <p:sldId id="291" r:id="rId26"/>
    <p:sldId id="282" r:id="rId27"/>
    <p:sldId id="294" r:id="rId28"/>
    <p:sldId id="296" r:id="rId29"/>
    <p:sldId id="297" r:id="rId30"/>
    <p:sldId id="298" r:id="rId31"/>
    <p:sldId id="295" r:id="rId32"/>
    <p:sldId id="289" r:id="rId33"/>
    <p:sldId id="299" r:id="rId34"/>
    <p:sldId id="301" r:id="rId35"/>
    <p:sldId id="302" r:id="rId36"/>
    <p:sldId id="315" r:id="rId37"/>
    <p:sldId id="316" r:id="rId38"/>
    <p:sldId id="303" r:id="rId39"/>
    <p:sldId id="312" r:id="rId40"/>
    <p:sldId id="313" r:id="rId41"/>
    <p:sldId id="317" r:id="rId42"/>
    <p:sldId id="32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D2BFF-F0E4-A52E-F52E-C07FA0993E12}" v="82" dt="2020-11-20T03:17:01.620"/>
    <p1510:client id="{4699168A-B549-9D27-F093-2FCC58FE4C60}" v="1182" dt="2020-11-19T23:24:33.273"/>
    <p1510:client id="{6E561A34-C857-D60D-20EE-A56D1D2AD399}" v="517" dt="2020-11-20T01:08:54.257"/>
    <p1510:client id="{792CD611-0D0B-7853-DC19-3DAD4A47DDA9}" v="1" dt="2020-11-20T03:12:48.848"/>
    <p1510:client id="{7EA7C372-EA8F-76FE-27F7-8E459B07DDB4}" v="934" dt="2020-11-20T02:37:49.520"/>
    <p1510:client id="{9C5ACAEE-7762-764D-8062-377BDB23747E}" v="24" dt="2020-11-19T23:27:11.232"/>
    <p1510:client id="{9EEF320C-E919-67B2-7935-00B8F043A144}" v="478" dt="2020-11-20T00:59:09.962"/>
    <p1510:client id="{A028CE1F-8BEC-C485-3BBB-5776B8BB7183}" v="280" dt="2020-11-19T21:58:53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ichi Tokumoto (Student at CentraleSupelec)" userId="S::yuichi.tokumoto@student-cs.fr::64f27967-b086-4775-85b6-696a573a4bcb" providerId="AD" clId="Web-{9C5ACAEE-7762-764D-8062-377BDB23747E}"/>
    <pc:docChg chg="modSld">
      <pc:chgData name="Yuichi Tokumoto (Student at CentraleSupelec)" userId="S::yuichi.tokumoto@student-cs.fr::64f27967-b086-4775-85b6-696a573a4bcb" providerId="AD" clId="Web-{9C5ACAEE-7762-764D-8062-377BDB23747E}" dt="2020-11-19T23:27:11.232" v="22" actId="14100"/>
      <pc:docMkLst>
        <pc:docMk/>
      </pc:docMkLst>
      <pc:sldChg chg="modSp">
        <pc:chgData name="Yuichi Tokumoto (Student at CentraleSupelec)" userId="S::yuichi.tokumoto@student-cs.fr::64f27967-b086-4775-85b6-696a573a4bcb" providerId="AD" clId="Web-{9C5ACAEE-7762-764D-8062-377BDB23747E}" dt="2020-11-19T23:27:11.232" v="22" actId="14100"/>
        <pc:sldMkLst>
          <pc:docMk/>
          <pc:sldMk cId="128632686" sldId="256"/>
        </pc:sldMkLst>
        <pc:spChg chg="mod">
          <ac:chgData name="Yuichi Tokumoto (Student at CentraleSupelec)" userId="S::yuichi.tokumoto@student-cs.fr::64f27967-b086-4775-85b6-696a573a4bcb" providerId="AD" clId="Web-{9C5ACAEE-7762-764D-8062-377BDB23747E}" dt="2020-11-19T23:27:11.232" v="22" actId="14100"/>
          <ac:spMkLst>
            <pc:docMk/>
            <pc:sldMk cId="128632686" sldId="256"/>
            <ac:spMk id="4" creationId="{2EC51A2D-8EBB-4B02-913D-A3D9FA5FA9CC}"/>
          </ac:spMkLst>
        </pc:spChg>
      </pc:sldChg>
      <pc:sldChg chg="addSp modSp">
        <pc:chgData name="Yuichi Tokumoto (Student at CentraleSupelec)" userId="S::yuichi.tokumoto@student-cs.fr::64f27967-b086-4775-85b6-696a573a4bcb" providerId="AD" clId="Web-{9C5ACAEE-7762-764D-8062-377BDB23747E}" dt="2020-11-19T23:24:18.359" v="6" actId="1076"/>
        <pc:sldMkLst>
          <pc:docMk/>
          <pc:sldMk cId="3609731523" sldId="258"/>
        </pc:sldMkLst>
        <pc:spChg chg="add mod">
          <ac:chgData name="Yuichi Tokumoto (Student at CentraleSupelec)" userId="S::yuichi.tokumoto@student-cs.fr::64f27967-b086-4775-85b6-696a573a4bcb" providerId="AD" clId="Web-{9C5ACAEE-7762-764D-8062-377BDB23747E}" dt="2020-11-19T23:24:18.359" v="6" actId="1076"/>
          <ac:spMkLst>
            <pc:docMk/>
            <pc:sldMk cId="3609731523" sldId="258"/>
            <ac:spMk id="3" creationId="{9E815C02-1BC3-4CE8-ACEB-82859D972F3B}"/>
          </ac:spMkLst>
        </pc:spChg>
      </pc:sldChg>
    </pc:docChg>
  </pc:docChgLst>
  <pc:docChgLst>
    <pc:chgData name="Rafael Seigi  Pinheiro Terashima (Student at CentraleSupelec)" userId="S::seigi.terashima@student-cs.fr::1f8a3624-fd2d-4766-b922-52ae01650e2c" providerId="AD" clId="Web-{A028CE1F-8BEC-C485-3BBB-5776B8BB7183}"/>
    <pc:docChg chg="modSld">
      <pc:chgData name="Rafael Seigi  Pinheiro Terashima (Student at CentraleSupelec)" userId="S::seigi.terashima@student-cs.fr::1f8a3624-fd2d-4766-b922-52ae01650e2c" providerId="AD" clId="Web-{A028CE1F-8BEC-C485-3BBB-5776B8BB7183}" dt="2020-11-19T21:58:53.875" v="279" actId="20577"/>
      <pc:docMkLst>
        <pc:docMk/>
      </pc:docMkLst>
      <pc:sldChg chg="modSp">
        <pc:chgData name="Rafael Seigi  Pinheiro Terashima (Student at CentraleSupelec)" userId="S::seigi.terashima@student-cs.fr::1f8a3624-fd2d-4766-b922-52ae01650e2c" providerId="AD" clId="Web-{A028CE1F-8BEC-C485-3BBB-5776B8BB7183}" dt="2020-11-19T21:56:44.294" v="18" actId="20577"/>
        <pc:sldMkLst>
          <pc:docMk/>
          <pc:sldMk cId="2541573670" sldId="272"/>
        </pc:sldMkLst>
        <pc:graphicFrameChg chg="modGraphic">
          <ac:chgData name="Rafael Seigi  Pinheiro Terashima (Student at CentraleSupelec)" userId="S::seigi.terashima@student-cs.fr::1f8a3624-fd2d-4766-b922-52ae01650e2c" providerId="AD" clId="Web-{A028CE1F-8BEC-C485-3BBB-5776B8BB7183}" dt="2020-11-19T21:56:44.294" v="18" actId="20577"/>
          <ac:graphicFrameMkLst>
            <pc:docMk/>
            <pc:sldMk cId="2541573670" sldId="272"/>
            <ac:graphicFrameMk id="24" creationId="{D2BDFBB0-87FB-4C04-AA91-D59DE36D4102}"/>
          </ac:graphicFrameMkLst>
        </pc:graphicFrameChg>
      </pc:sldChg>
      <pc:sldChg chg="modSp">
        <pc:chgData name="Rafael Seigi  Pinheiro Terashima (Student at CentraleSupelec)" userId="S::seigi.terashima@student-cs.fr::1f8a3624-fd2d-4766-b922-52ae01650e2c" providerId="AD" clId="Web-{A028CE1F-8BEC-C485-3BBB-5776B8BB7183}" dt="2020-11-19T21:57:30.420" v="89" actId="20577"/>
        <pc:sldMkLst>
          <pc:docMk/>
          <pc:sldMk cId="3560373984" sldId="275"/>
        </pc:sldMkLst>
        <pc:graphicFrameChg chg="modGraphic">
          <ac:chgData name="Rafael Seigi  Pinheiro Terashima (Student at CentraleSupelec)" userId="S::seigi.terashima@student-cs.fr::1f8a3624-fd2d-4766-b922-52ae01650e2c" providerId="AD" clId="Web-{A028CE1F-8BEC-C485-3BBB-5776B8BB7183}" dt="2020-11-19T21:57:30.420" v="89" actId="20577"/>
          <ac:graphicFrameMkLst>
            <pc:docMk/>
            <pc:sldMk cId="3560373984" sldId="275"/>
            <ac:graphicFrameMk id="24" creationId="{D2BDFBB0-87FB-4C04-AA91-D59DE36D4102}"/>
          </ac:graphicFrameMkLst>
        </pc:graphicFrameChg>
      </pc:sldChg>
      <pc:sldChg chg="modSp">
        <pc:chgData name="Rafael Seigi  Pinheiro Terashima (Student at CentraleSupelec)" userId="S::seigi.terashima@student-cs.fr::1f8a3624-fd2d-4766-b922-52ae01650e2c" providerId="AD" clId="Web-{A028CE1F-8BEC-C485-3BBB-5776B8BB7183}" dt="2020-11-19T21:56:36.731" v="15" actId="20577"/>
        <pc:sldMkLst>
          <pc:docMk/>
          <pc:sldMk cId="1411994000" sldId="282"/>
        </pc:sldMkLst>
        <pc:spChg chg="mod">
          <ac:chgData name="Rafael Seigi  Pinheiro Terashima (Student at CentraleSupelec)" userId="S::seigi.terashima@student-cs.fr::1f8a3624-fd2d-4766-b922-52ae01650e2c" providerId="AD" clId="Web-{A028CE1F-8BEC-C485-3BBB-5776B8BB7183}" dt="2020-11-19T21:56:36.731" v="15" actId="20577"/>
          <ac:spMkLst>
            <pc:docMk/>
            <pc:sldMk cId="1411994000" sldId="282"/>
            <ac:spMk id="5" creationId="{FA667144-336F-46FC-8D6D-3409F9C73E16}"/>
          </ac:spMkLst>
        </pc:spChg>
      </pc:sldChg>
      <pc:sldChg chg="modSp">
        <pc:chgData name="Rafael Seigi  Pinheiro Terashima (Student at CentraleSupelec)" userId="S::seigi.terashima@student-cs.fr::1f8a3624-fd2d-4766-b922-52ae01650e2c" providerId="AD" clId="Web-{A028CE1F-8BEC-C485-3BBB-5776B8BB7183}" dt="2020-11-19T21:58:53.875" v="278" actId="20577"/>
        <pc:sldMkLst>
          <pc:docMk/>
          <pc:sldMk cId="356730882" sldId="293"/>
        </pc:sldMkLst>
        <pc:spChg chg="mod">
          <ac:chgData name="Rafael Seigi  Pinheiro Terashima (Student at CentraleSupelec)" userId="S::seigi.terashima@student-cs.fr::1f8a3624-fd2d-4766-b922-52ae01650e2c" providerId="AD" clId="Web-{A028CE1F-8BEC-C485-3BBB-5776B8BB7183}" dt="2020-11-19T21:58:53.875" v="278" actId="20577"/>
          <ac:spMkLst>
            <pc:docMk/>
            <pc:sldMk cId="356730882" sldId="293"/>
            <ac:spMk id="3" creationId="{06C63040-4F3F-4CB2-917E-CFE24F9DC7D3}"/>
          </ac:spMkLst>
        </pc:spChg>
      </pc:sldChg>
    </pc:docChg>
  </pc:docChgLst>
  <pc:docChgLst>
    <pc:chgData name="Victor Alexandre Candido Athanasio (Student at CentraleSupelec)" userId="S::victor.athanasio@student-cs.fr::2d836af7-57c5-4af9-9ded-223340817379" providerId="AD" clId="Web-{9351DDE4-3F1B-B0C9-36B3-F06619A99E9A}"/>
    <pc:docChg chg="addSld modSld">
      <pc:chgData name="Victor Alexandre Candido Athanasio (Student at CentraleSupelec)" userId="S::victor.athanasio@student-cs.fr::2d836af7-57c5-4af9-9ded-223340817379" providerId="AD" clId="Web-{9351DDE4-3F1B-B0C9-36B3-F06619A99E9A}" dt="2020-11-13T14:44:46.830" v="16"/>
      <pc:docMkLst>
        <pc:docMk/>
      </pc:docMkLst>
      <pc:sldChg chg="delSp modSp new">
        <pc:chgData name="Victor Alexandre Candido Athanasio (Student at CentraleSupelec)" userId="S::victor.athanasio@student-cs.fr::2d836af7-57c5-4af9-9ded-223340817379" providerId="AD" clId="Web-{9351DDE4-3F1B-B0C9-36B3-F06619A99E9A}" dt="2020-11-13T14:44:46.830" v="16"/>
        <pc:sldMkLst>
          <pc:docMk/>
          <pc:sldMk cId="3609731523" sldId="258"/>
        </pc:sldMkLst>
        <pc:spChg chg="mod">
          <ac:chgData name="Victor Alexandre Candido Athanasio (Student at CentraleSupelec)" userId="S::victor.athanasio@student-cs.fr::2d836af7-57c5-4af9-9ded-223340817379" providerId="AD" clId="Web-{9351DDE4-3F1B-B0C9-36B3-F06619A99E9A}" dt="2020-11-13T14:44:43.689" v="13" actId="20577"/>
          <ac:spMkLst>
            <pc:docMk/>
            <pc:sldMk cId="3609731523" sldId="258"/>
            <ac:spMk id="2" creationId="{BD514595-7BD4-4574-9C81-FA5741E83157}"/>
          </ac:spMkLst>
        </pc:spChg>
        <pc:spChg chg="del">
          <ac:chgData name="Victor Alexandre Candido Athanasio (Student at CentraleSupelec)" userId="S::victor.athanasio@student-cs.fr::2d836af7-57c5-4af9-9ded-223340817379" providerId="AD" clId="Web-{9351DDE4-3F1B-B0C9-36B3-F06619A99E9A}" dt="2020-11-13T14:44:46.830" v="16"/>
          <ac:spMkLst>
            <pc:docMk/>
            <pc:sldMk cId="3609731523" sldId="258"/>
            <ac:spMk id="3" creationId="{F4AE1FBE-A9B5-4F43-B360-D43B71EC2376}"/>
          </ac:spMkLst>
        </pc:spChg>
      </pc:sldChg>
    </pc:docChg>
  </pc:docChgLst>
  <pc:docChgLst>
    <pc:chgData name="Yuichi Tokumoto (Student at CentraleSupelec)" userId="S::yuichi.tokumoto@student-cs.fr::64f27967-b086-4775-85b6-696a573a4bcb" providerId="AD" clId="Web-{D9762A60-366B-A843-3DA6-C770365E1B3B}"/>
    <pc:docChg chg="addSld delSld modSld sldOrd">
      <pc:chgData name="Yuichi Tokumoto (Student at CentraleSupelec)" userId="S::yuichi.tokumoto@student-cs.fr::64f27967-b086-4775-85b6-696a573a4bcb" providerId="AD" clId="Web-{D9762A60-366B-A843-3DA6-C770365E1B3B}" dt="2020-11-13T17:37:38.880" v="1059" actId="20577"/>
      <pc:docMkLst>
        <pc:docMk/>
      </pc:docMkLst>
      <pc:sldChg chg="modSp">
        <pc:chgData name="Yuichi Tokumoto (Student at CentraleSupelec)" userId="S::yuichi.tokumoto@student-cs.fr::64f27967-b086-4775-85b6-696a573a4bcb" providerId="AD" clId="Web-{D9762A60-366B-A843-3DA6-C770365E1B3B}" dt="2020-11-13T16:59:35.654" v="527" actId="20577"/>
        <pc:sldMkLst>
          <pc:docMk/>
          <pc:sldMk cId="128632686" sldId="256"/>
        </pc:sldMkLst>
        <pc:spChg chg="mod">
          <ac:chgData name="Yuichi Tokumoto (Student at CentraleSupelec)" userId="S::yuichi.tokumoto@student-cs.fr::64f27967-b086-4775-85b6-696a573a4bcb" providerId="AD" clId="Web-{D9762A60-366B-A843-3DA6-C770365E1B3B}" dt="2020-11-13T16:59:35.654" v="527" actId="20577"/>
          <ac:spMkLst>
            <pc:docMk/>
            <pc:sldMk cId="128632686" sldId="256"/>
            <ac:spMk id="25" creationId="{8E47D54F-B111-435C-A908-4C0913F2BBC3}"/>
          </ac:spMkLst>
        </pc:spChg>
      </pc:sldChg>
      <pc:sldChg chg="modSp">
        <pc:chgData name="Yuichi Tokumoto (Student at CentraleSupelec)" userId="S::yuichi.tokumoto@student-cs.fr::64f27967-b086-4775-85b6-696a573a4bcb" providerId="AD" clId="Web-{D9762A60-366B-A843-3DA6-C770365E1B3B}" dt="2020-11-13T16:34:16.503" v="364" actId="20577"/>
        <pc:sldMkLst>
          <pc:docMk/>
          <pc:sldMk cId="3609731523" sldId="258"/>
        </pc:sldMkLst>
        <pc:spChg chg="mod">
          <ac:chgData name="Yuichi Tokumoto (Student at CentraleSupelec)" userId="S::yuichi.tokumoto@student-cs.fr::64f27967-b086-4775-85b6-696a573a4bcb" providerId="AD" clId="Web-{D9762A60-366B-A843-3DA6-C770365E1B3B}" dt="2020-11-13T16:34:16.503" v="364" actId="20577"/>
          <ac:spMkLst>
            <pc:docMk/>
            <pc:sldMk cId="3609731523" sldId="258"/>
            <ac:spMk id="2" creationId="{BD514595-7BD4-4574-9C81-FA5741E83157}"/>
          </ac:spMkLst>
        </pc:spChg>
        <pc:picChg chg="mod">
          <ac:chgData name="Yuichi Tokumoto (Student at CentraleSupelec)" userId="S::yuichi.tokumoto@student-cs.fr::64f27967-b086-4775-85b6-696a573a4bcb" providerId="AD" clId="Web-{D9762A60-366B-A843-3DA6-C770365E1B3B}" dt="2020-11-13T16:34:03.627" v="361" actId="1076"/>
          <ac:picMkLst>
            <pc:docMk/>
            <pc:sldMk cId="3609731523" sldId="258"/>
            <ac:picMk id="4" creationId="{BCE11A1C-86E3-4A03-8730-EAC704563697}"/>
          </ac:picMkLst>
        </pc:picChg>
      </pc:sldChg>
      <pc:sldChg chg="del">
        <pc:chgData name="Yuichi Tokumoto (Student at CentraleSupelec)" userId="S::yuichi.tokumoto@student-cs.fr::64f27967-b086-4775-85b6-696a573a4bcb" providerId="AD" clId="Web-{D9762A60-366B-A843-3DA6-C770365E1B3B}" dt="2020-11-13T16:10:44.686" v="3"/>
        <pc:sldMkLst>
          <pc:docMk/>
          <pc:sldMk cId="3937246506" sldId="259"/>
        </pc:sldMkLst>
      </pc:sldChg>
      <pc:sldChg chg="ord">
        <pc:chgData name="Yuichi Tokumoto (Student at CentraleSupelec)" userId="S::yuichi.tokumoto@student-cs.fr::64f27967-b086-4775-85b6-696a573a4bcb" providerId="AD" clId="Web-{D9762A60-366B-A843-3DA6-C770365E1B3B}" dt="2020-11-13T16:10:41.998" v="2"/>
        <pc:sldMkLst>
          <pc:docMk/>
          <pc:sldMk cId="1399264310" sldId="260"/>
        </pc:sldMkLst>
      </pc:sldChg>
      <pc:sldChg chg="modSp ord">
        <pc:chgData name="Yuichi Tokumoto (Student at CentraleSupelec)" userId="S::yuichi.tokumoto@student-cs.fr::64f27967-b086-4775-85b6-696a573a4bcb" providerId="AD" clId="Web-{D9762A60-366B-A843-3DA6-C770365E1B3B}" dt="2020-11-13T17:28:05.753" v="1047"/>
        <pc:sldMkLst>
          <pc:docMk/>
          <pc:sldMk cId="4257246153" sldId="262"/>
        </pc:sldMkLst>
        <pc:spChg chg="mod">
          <ac:chgData name="Yuichi Tokumoto (Student at CentraleSupelec)" userId="S::yuichi.tokumoto@student-cs.fr::64f27967-b086-4775-85b6-696a573a4bcb" providerId="AD" clId="Web-{D9762A60-366B-A843-3DA6-C770365E1B3B}" dt="2020-11-13T16:42:10.936" v="509" actId="20577"/>
          <ac:spMkLst>
            <pc:docMk/>
            <pc:sldMk cId="4257246153" sldId="262"/>
            <ac:spMk id="2" creationId="{BD514595-7BD4-4574-9C81-FA5741E83157}"/>
          </ac:spMkLst>
        </pc:spChg>
      </pc:sldChg>
      <pc:sldChg chg="addSp delSp modSp ord">
        <pc:chgData name="Yuichi Tokumoto (Student at CentraleSupelec)" userId="S::yuichi.tokumoto@student-cs.fr::64f27967-b086-4775-85b6-696a573a4bcb" providerId="AD" clId="Web-{D9762A60-366B-A843-3DA6-C770365E1B3B}" dt="2020-11-13T17:28:05.753" v="1046"/>
        <pc:sldMkLst>
          <pc:docMk/>
          <pc:sldMk cId="295586957" sldId="264"/>
        </pc:sldMkLst>
        <pc:spChg chg="mod">
          <ac:chgData name="Yuichi Tokumoto (Student at CentraleSupelec)" userId="S::yuichi.tokumoto@student-cs.fr::64f27967-b086-4775-85b6-696a573a4bcb" providerId="AD" clId="Web-{D9762A60-366B-A843-3DA6-C770365E1B3B}" dt="2020-11-13T16:25:57.786" v="110" actId="20577"/>
          <ac:spMkLst>
            <pc:docMk/>
            <pc:sldMk cId="295586957" sldId="264"/>
            <ac:spMk id="2" creationId="{79EE05B6-68D4-4F8E-A547-2BF29D271F71}"/>
          </ac:spMkLst>
        </pc:spChg>
        <pc:spChg chg="add del mod">
          <ac:chgData name="Yuichi Tokumoto (Student at CentraleSupelec)" userId="S::yuichi.tokumoto@student-cs.fr::64f27967-b086-4775-85b6-696a573a4bcb" providerId="AD" clId="Web-{D9762A60-366B-A843-3DA6-C770365E1B3B}" dt="2020-11-13T16:16:11.799" v="8"/>
          <ac:spMkLst>
            <pc:docMk/>
            <pc:sldMk cId="295586957" sldId="264"/>
            <ac:spMk id="23" creationId="{A5776EB2-0FA0-4DC5-ABEF-F5C38BF63655}"/>
          </ac:spMkLst>
        </pc:spChg>
        <pc:graphicFrameChg chg="del">
          <ac:chgData name="Yuichi Tokumoto (Student at CentraleSupelec)" userId="S::yuichi.tokumoto@student-cs.fr::64f27967-b086-4775-85b6-696a573a4bcb" providerId="AD" clId="Web-{D9762A60-366B-A843-3DA6-C770365E1B3B}" dt="2020-11-13T16:15:34.734" v="7"/>
          <ac:graphicFrameMkLst>
            <pc:docMk/>
            <pc:sldMk cId="295586957" sldId="264"/>
            <ac:graphicFrameMk id="4" creationId="{E08190A0-3DD8-4352-84B7-9DA6361A9E8A}"/>
          </ac:graphicFrameMkLst>
        </pc:graphicFrameChg>
        <pc:graphicFrameChg chg="add mod ord modGraphic">
          <ac:chgData name="Yuichi Tokumoto (Student at CentraleSupelec)" userId="S::yuichi.tokumoto@student-cs.fr::64f27967-b086-4775-85b6-696a573a4bcb" providerId="AD" clId="Web-{D9762A60-366B-A843-3DA6-C770365E1B3B}" dt="2020-11-13T16:33:16.374" v="357" actId="20577"/>
          <ac:graphicFrameMkLst>
            <pc:docMk/>
            <pc:sldMk cId="295586957" sldId="264"/>
            <ac:graphicFrameMk id="24" creationId="{D2BDFBB0-87FB-4C04-AA91-D59DE36D4102}"/>
          </ac:graphicFrameMkLst>
        </pc:graphicFrameChg>
      </pc:sldChg>
      <pc:sldChg chg="add ord replId">
        <pc:chgData name="Yuichi Tokumoto (Student at CentraleSupelec)" userId="S::yuichi.tokumoto@student-cs.fr::64f27967-b086-4775-85b6-696a573a4bcb" providerId="AD" clId="Web-{D9762A60-366B-A843-3DA6-C770365E1B3B}" dt="2020-11-13T16:18:23.197" v="20"/>
        <pc:sldMkLst>
          <pc:docMk/>
          <pc:sldMk cId="2485681073" sldId="269"/>
        </pc:sldMkLst>
      </pc:sldChg>
      <pc:sldChg chg="modSp add replId">
        <pc:chgData name="Yuichi Tokumoto (Student at CentraleSupelec)" userId="S::yuichi.tokumoto@student-cs.fr::64f27967-b086-4775-85b6-696a573a4bcb" providerId="AD" clId="Web-{D9762A60-366B-A843-3DA6-C770365E1B3B}" dt="2020-11-13T16:56:49.300" v="514" actId="20577"/>
        <pc:sldMkLst>
          <pc:docMk/>
          <pc:sldMk cId="1791254304" sldId="270"/>
        </pc:sldMkLst>
        <pc:spChg chg="mod">
          <ac:chgData name="Yuichi Tokumoto (Student at CentraleSupelec)" userId="S::yuichi.tokumoto@student-cs.fr::64f27967-b086-4775-85b6-696a573a4bcb" providerId="AD" clId="Web-{D9762A60-366B-A843-3DA6-C770365E1B3B}" dt="2020-11-13T16:56:49.300" v="514" actId="20577"/>
          <ac:spMkLst>
            <pc:docMk/>
            <pc:sldMk cId="1791254304" sldId="270"/>
            <ac:spMk id="5" creationId="{FA667144-336F-46FC-8D6D-3409F9C73E16}"/>
          </ac:spMkLst>
        </pc:spChg>
      </pc:sldChg>
      <pc:sldChg chg="add del replId">
        <pc:chgData name="Yuichi Tokumoto (Student at CentraleSupelec)" userId="S::yuichi.tokumoto@student-cs.fr::64f27967-b086-4775-85b6-696a573a4bcb" providerId="AD" clId="Web-{D9762A60-366B-A843-3DA6-C770365E1B3B}" dt="2020-11-13T16:17:09.115" v="13"/>
        <pc:sldMkLst>
          <pc:docMk/>
          <pc:sldMk cId="1078597033" sldId="271"/>
        </pc:sldMkLst>
      </pc:sldChg>
      <pc:sldChg chg="addSp delSp modSp add replId">
        <pc:chgData name="Yuichi Tokumoto (Student at CentraleSupelec)" userId="S::yuichi.tokumoto@student-cs.fr::64f27967-b086-4775-85b6-696a573a4bcb" providerId="AD" clId="Web-{D9762A60-366B-A843-3DA6-C770365E1B3B}" dt="2020-11-13T16:39:50.600" v="504" actId="20577"/>
        <pc:sldMkLst>
          <pc:docMk/>
          <pc:sldMk cId="3385366373" sldId="271"/>
        </pc:sldMkLst>
        <pc:spChg chg="del">
          <ac:chgData name="Yuichi Tokumoto (Student at CentraleSupelec)" userId="S::yuichi.tokumoto@student-cs.fr::64f27967-b086-4775-85b6-696a573a4bcb" providerId="AD" clId="Web-{D9762A60-366B-A843-3DA6-C770365E1B3B}" dt="2020-11-13T16:18:13.368" v="18"/>
          <ac:spMkLst>
            <pc:docMk/>
            <pc:sldMk cId="3385366373" sldId="271"/>
            <ac:spMk id="2" creationId="{85F47F91-884C-4053-BF6F-95DB21071DD5}"/>
          </ac:spMkLst>
        </pc:spChg>
        <pc:graphicFrameChg chg="add mod modGraphic">
          <ac:chgData name="Yuichi Tokumoto (Student at CentraleSupelec)" userId="S::yuichi.tokumoto@student-cs.fr::64f27967-b086-4775-85b6-696a573a4bcb" providerId="AD" clId="Web-{D9762A60-366B-A843-3DA6-C770365E1B3B}" dt="2020-11-13T16:39:50.600" v="504" actId="20577"/>
          <ac:graphicFrameMkLst>
            <pc:docMk/>
            <pc:sldMk cId="3385366373" sldId="271"/>
            <ac:graphicFrameMk id="3" creationId="{F3DEC844-8EAE-46F5-B491-4FBC3400E454}"/>
          </ac:graphicFrameMkLst>
        </pc:graphicFrameChg>
      </pc:sldChg>
      <pc:sldChg chg="modSp add ord replId">
        <pc:chgData name="Yuichi Tokumoto (Student at CentraleSupelec)" userId="S::yuichi.tokumoto@student-cs.fr::64f27967-b086-4775-85b6-696a573a4bcb" providerId="AD" clId="Web-{D9762A60-366B-A843-3DA6-C770365E1B3B}" dt="2020-11-13T17:28:05.753" v="1045"/>
        <pc:sldMkLst>
          <pc:docMk/>
          <pc:sldMk cId="2541573670" sldId="272"/>
        </pc:sldMkLst>
        <pc:spChg chg="mod">
          <ac:chgData name="Yuichi Tokumoto (Student at CentraleSupelec)" userId="S::yuichi.tokumoto@student-cs.fr::64f27967-b086-4775-85b6-696a573a4bcb" providerId="AD" clId="Web-{D9762A60-366B-A843-3DA6-C770365E1B3B}" dt="2020-11-13T16:26:10.990" v="128" actId="20577"/>
          <ac:spMkLst>
            <pc:docMk/>
            <pc:sldMk cId="2541573670" sldId="272"/>
            <ac:spMk id="2" creationId="{79EE05B6-68D4-4F8E-A547-2BF29D271F71}"/>
          </ac:spMkLst>
        </pc:spChg>
        <pc:graphicFrameChg chg="modGraphic">
          <ac:chgData name="Yuichi Tokumoto (Student at CentraleSupelec)" userId="S::yuichi.tokumoto@student-cs.fr::64f27967-b086-4775-85b6-696a573a4bcb" providerId="AD" clId="Web-{D9762A60-366B-A843-3DA6-C770365E1B3B}" dt="2020-11-13T16:33:26.156" v="358"/>
          <ac:graphicFrameMkLst>
            <pc:docMk/>
            <pc:sldMk cId="2541573670" sldId="272"/>
            <ac:graphicFrameMk id="24" creationId="{D2BDFBB0-87FB-4C04-AA91-D59DE36D4102}"/>
          </ac:graphicFrameMkLst>
        </pc:graphicFrameChg>
      </pc:sldChg>
      <pc:sldChg chg="addSp delSp modSp add del replId">
        <pc:chgData name="Yuichi Tokumoto (Student at CentraleSupelec)" userId="S::yuichi.tokumoto@student-cs.fr::64f27967-b086-4775-85b6-696a573a4bcb" providerId="AD" clId="Web-{D9762A60-366B-A843-3DA6-C770365E1B3B}" dt="2020-11-13T16:44:45.477" v="511"/>
        <pc:sldMkLst>
          <pc:docMk/>
          <pc:sldMk cId="4088712075" sldId="274"/>
        </pc:sldMkLst>
        <pc:graphicFrameChg chg="add del mod modGraphic">
          <ac:chgData name="Yuichi Tokumoto (Student at CentraleSupelec)" userId="S::yuichi.tokumoto@student-cs.fr::64f27967-b086-4775-85b6-696a573a4bcb" providerId="AD" clId="Web-{D9762A60-366B-A843-3DA6-C770365E1B3B}" dt="2020-11-13T16:34:57.896" v="373"/>
          <ac:graphicFrameMkLst>
            <pc:docMk/>
            <pc:sldMk cId="4088712075" sldId="274"/>
            <ac:graphicFrameMk id="4" creationId="{89473C4E-D81A-43D3-837E-127E4C686E0F}"/>
          </ac:graphicFrameMkLst>
        </pc:graphicFrameChg>
      </pc:sldChg>
      <pc:sldChg chg="ord">
        <pc:chgData name="Yuichi Tokumoto (Student at CentraleSupelec)" userId="S::yuichi.tokumoto@student-cs.fr::64f27967-b086-4775-85b6-696a573a4bcb" providerId="AD" clId="Web-{D9762A60-366B-A843-3DA6-C770365E1B3B}" dt="2020-11-13T17:28:05.753" v="1044"/>
        <pc:sldMkLst>
          <pc:docMk/>
          <pc:sldMk cId="3560373984" sldId="275"/>
        </pc:sldMkLst>
      </pc:sldChg>
      <pc:sldChg chg="modSp">
        <pc:chgData name="Yuichi Tokumoto (Student at CentraleSupelec)" userId="S::yuichi.tokumoto@student-cs.fr::64f27967-b086-4775-85b6-696a573a4bcb" providerId="AD" clId="Web-{D9762A60-366B-A843-3DA6-C770365E1B3B}" dt="2020-11-13T16:59:00.855" v="524" actId="20577"/>
        <pc:sldMkLst>
          <pc:docMk/>
          <pc:sldMk cId="2328991241" sldId="276"/>
        </pc:sldMkLst>
        <pc:spChg chg="mod">
          <ac:chgData name="Yuichi Tokumoto (Student at CentraleSupelec)" userId="S::yuichi.tokumoto@student-cs.fr::64f27967-b086-4775-85b6-696a573a4bcb" providerId="AD" clId="Web-{D9762A60-366B-A843-3DA6-C770365E1B3B}" dt="2020-11-13T16:59:00.855" v="524" actId="20577"/>
          <ac:spMkLst>
            <pc:docMk/>
            <pc:sldMk cId="2328991241" sldId="276"/>
            <ac:spMk id="2" creationId="{ED465DD1-679F-4450-AEB1-ACA1DE5827FD}"/>
          </ac:spMkLst>
        </pc:spChg>
        <pc:picChg chg="mod">
          <ac:chgData name="Yuichi Tokumoto (Student at CentraleSupelec)" userId="S::yuichi.tokumoto@student-cs.fr::64f27967-b086-4775-85b6-696a573a4bcb" providerId="AD" clId="Web-{D9762A60-366B-A843-3DA6-C770365E1B3B}" dt="2020-11-13T16:58:05.523" v="520" actId="1076"/>
          <ac:picMkLst>
            <pc:docMk/>
            <pc:sldMk cId="2328991241" sldId="276"/>
            <ac:picMk id="5" creationId="{9DC99DD7-51D5-4839-AA8D-0C9A4D98E2F6}"/>
          </ac:picMkLst>
        </pc:picChg>
      </pc:sldChg>
      <pc:sldChg chg="modSp add del ord replId">
        <pc:chgData name="Yuichi Tokumoto (Student at CentraleSupelec)" userId="S::yuichi.tokumoto@student-cs.fr::64f27967-b086-4775-85b6-696a573a4bcb" providerId="AD" clId="Web-{D9762A60-366B-A843-3DA6-C770365E1B3B}" dt="2020-11-13T17:08:41.607" v="738"/>
        <pc:sldMkLst>
          <pc:docMk/>
          <pc:sldMk cId="1485779395" sldId="278"/>
        </pc:sldMkLst>
        <pc:spChg chg="mod">
          <ac:chgData name="Yuichi Tokumoto (Student at CentraleSupelec)" userId="S::yuichi.tokumoto@student-cs.fr::64f27967-b086-4775-85b6-696a573a4bcb" providerId="AD" clId="Web-{D9762A60-366B-A843-3DA6-C770365E1B3B}" dt="2020-11-13T17:04:18.311" v="548" actId="20577"/>
          <ac:spMkLst>
            <pc:docMk/>
            <pc:sldMk cId="1485779395" sldId="278"/>
            <ac:spMk id="2" creationId="{79EE05B6-68D4-4F8E-A547-2BF29D271F71}"/>
          </ac:spMkLst>
        </pc:spChg>
        <pc:spChg chg="mod">
          <ac:chgData name="Yuichi Tokumoto (Student at CentraleSupelec)" userId="S::yuichi.tokumoto@student-cs.fr::64f27967-b086-4775-85b6-696a573a4bcb" providerId="AD" clId="Web-{D9762A60-366B-A843-3DA6-C770365E1B3B}" dt="2020-11-13T17:08:00.589" v="735" actId="20577"/>
          <ac:spMkLst>
            <pc:docMk/>
            <pc:sldMk cId="1485779395" sldId="278"/>
            <ac:spMk id="5" creationId="{FA667144-336F-46FC-8D6D-3409F9C73E16}"/>
          </ac:spMkLst>
        </pc:spChg>
      </pc:sldChg>
      <pc:sldChg chg="addSp delSp modSp">
        <pc:chgData name="Yuichi Tokumoto (Student at CentraleSupelec)" userId="S::yuichi.tokumoto@student-cs.fr::64f27967-b086-4775-85b6-696a573a4bcb" providerId="AD" clId="Web-{D9762A60-366B-A843-3DA6-C770365E1B3B}" dt="2020-11-13T17:24:31.631" v="1041" actId="20577"/>
        <pc:sldMkLst>
          <pc:docMk/>
          <pc:sldMk cId="2340310628" sldId="279"/>
        </pc:sldMkLst>
        <pc:spChg chg="add del mod">
          <ac:chgData name="Yuichi Tokumoto (Student at CentraleSupelec)" userId="S::yuichi.tokumoto@student-cs.fr::64f27967-b086-4775-85b6-696a573a4bcb" providerId="AD" clId="Web-{D9762A60-366B-A843-3DA6-C770365E1B3B}" dt="2020-11-13T17:13:11.420" v="804"/>
          <ac:spMkLst>
            <pc:docMk/>
            <pc:sldMk cId="2340310628" sldId="279"/>
            <ac:spMk id="36" creationId="{A28471E0-6CB4-4149-A46D-E2D93F2B326C}"/>
          </ac:spMkLst>
        </pc:spChg>
        <pc:spChg chg="add mod">
          <ac:chgData name="Yuichi Tokumoto (Student at CentraleSupelec)" userId="S::yuichi.tokumoto@student-cs.fr::64f27967-b086-4775-85b6-696a573a4bcb" providerId="AD" clId="Web-{D9762A60-366B-A843-3DA6-C770365E1B3B}" dt="2020-11-13T17:24:31.631" v="1041" actId="20577"/>
          <ac:spMkLst>
            <pc:docMk/>
            <pc:sldMk cId="2340310628" sldId="279"/>
            <ac:spMk id="5952" creationId="{800AF245-5ACD-44D3-9182-C961E5DFAC33}"/>
          </ac:spMkLst>
        </pc:spChg>
        <pc:graphicFrameChg chg="add del mod modGraphic">
          <ac:chgData name="Yuichi Tokumoto (Student at CentraleSupelec)" userId="S::yuichi.tokumoto@student-cs.fr::64f27967-b086-4775-85b6-696a573a4bcb" providerId="AD" clId="Web-{D9762A60-366B-A843-3DA6-C770365E1B3B}" dt="2020-11-13T17:12:32.902" v="796"/>
          <ac:graphicFrameMkLst>
            <pc:docMk/>
            <pc:sldMk cId="2340310628" sldId="279"/>
            <ac:graphicFrameMk id="25" creationId="{C33D5142-1D34-4314-87D3-E2D795394D35}"/>
          </ac:graphicFrameMkLst>
        </pc:graphicFrameChg>
        <pc:graphicFrameChg chg="add mod modGraphic">
          <ac:chgData name="Yuichi Tokumoto (Student at CentraleSupelec)" userId="S::yuichi.tokumoto@student-cs.fr::64f27967-b086-4775-85b6-696a573a4bcb" providerId="AD" clId="Web-{D9762A60-366B-A843-3DA6-C770365E1B3B}" dt="2020-11-13T17:14:30.893" v="837"/>
          <ac:graphicFrameMkLst>
            <pc:docMk/>
            <pc:sldMk cId="2340310628" sldId="279"/>
            <ac:graphicFrameMk id="327" creationId="{031457F1-5356-40D4-9F90-BA20189C604D}"/>
          </ac:graphicFrameMkLst>
        </pc:graphicFrameChg>
        <pc:graphicFrameChg chg="add del mod modGraphic">
          <ac:chgData name="Yuichi Tokumoto (Student at CentraleSupelec)" userId="S::yuichi.tokumoto@student-cs.fr::64f27967-b086-4775-85b6-696a573a4bcb" providerId="AD" clId="Web-{D9762A60-366B-A843-3DA6-C770365E1B3B}" dt="2020-11-13T17:20:30.274" v="1015"/>
          <ac:graphicFrameMkLst>
            <pc:docMk/>
            <pc:sldMk cId="2340310628" sldId="279"/>
            <ac:graphicFrameMk id="511" creationId="{E5374C6B-B54E-490D-8FB4-9BF79F531C89}"/>
          </ac:graphicFrameMkLst>
        </pc:graphicFrameChg>
        <pc:graphicFrameChg chg="add mod modGraphic">
          <ac:chgData name="Yuichi Tokumoto (Student at CentraleSupelec)" userId="S::yuichi.tokumoto@student-cs.fr::64f27967-b086-4775-85b6-696a573a4bcb" providerId="AD" clId="Web-{D9762A60-366B-A843-3DA6-C770365E1B3B}" dt="2020-11-13T17:15:50.414" v="843" actId="14100"/>
          <ac:graphicFrameMkLst>
            <pc:docMk/>
            <pc:sldMk cId="2340310628" sldId="279"/>
            <ac:graphicFrameMk id="575" creationId="{00E23B7A-DA41-4EB6-B017-7C51BB1A0B4B}"/>
          </ac:graphicFrameMkLst>
        </pc:graphicFrameChg>
        <pc:graphicFrameChg chg="add del mod modGraphic">
          <ac:chgData name="Yuichi Tokumoto (Student at CentraleSupelec)" userId="S::yuichi.tokumoto@student-cs.fr::64f27967-b086-4775-85b6-696a573a4bcb" providerId="AD" clId="Web-{D9762A60-366B-A843-3DA6-C770365E1B3B}" dt="2020-11-13T17:18:57.081" v="932"/>
          <ac:graphicFrameMkLst>
            <pc:docMk/>
            <pc:sldMk cId="2340310628" sldId="279"/>
            <ac:graphicFrameMk id="2032" creationId="{A75A27EC-0F15-4544-9AD1-E441872B4D0E}"/>
          </ac:graphicFrameMkLst>
        </pc:graphicFrameChg>
        <pc:graphicFrameChg chg="add del mod modGraphic">
          <ac:chgData name="Yuichi Tokumoto (Student at CentraleSupelec)" userId="S::yuichi.tokumoto@student-cs.fr::64f27967-b086-4775-85b6-696a573a4bcb" providerId="AD" clId="Web-{D9762A60-366B-A843-3DA6-C770365E1B3B}" dt="2020-11-13T17:18:59.393" v="934"/>
          <ac:graphicFrameMkLst>
            <pc:docMk/>
            <pc:sldMk cId="2340310628" sldId="279"/>
            <ac:graphicFrameMk id="2243" creationId="{545B5618-01C4-450B-AC9E-408254006578}"/>
          </ac:graphicFrameMkLst>
        </pc:graphicFrameChg>
        <pc:graphicFrameChg chg="add del mod modGraphic">
          <ac:chgData name="Yuichi Tokumoto (Student at CentraleSupelec)" userId="S::yuichi.tokumoto@student-cs.fr::64f27967-b086-4775-85b6-696a573a4bcb" providerId="AD" clId="Web-{D9762A60-366B-A843-3DA6-C770365E1B3B}" dt="2020-11-13T17:18:58.565" v="933"/>
          <ac:graphicFrameMkLst>
            <pc:docMk/>
            <pc:sldMk cId="2340310628" sldId="279"/>
            <ac:graphicFrameMk id="2340" creationId="{02820421-E583-43F9-8B76-C00DFE4FCC7E}"/>
          </ac:graphicFrameMkLst>
        </pc:graphicFrameChg>
        <pc:graphicFrameChg chg="add mod modGraphic">
          <ac:chgData name="Yuichi Tokumoto (Student at CentraleSupelec)" userId="S::yuichi.tokumoto@student-cs.fr::64f27967-b086-4775-85b6-696a573a4bcb" providerId="AD" clId="Web-{D9762A60-366B-A843-3DA6-C770365E1B3B}" dt="2020-11-13T17:20:33.992" v="1016" actId="1076"/>
          <ac:graphicFrameMkLst>
            <pc:docMk/>
            <pc:sldMk cId="2340310628" sldId="279"/>
            <ac:graphicFrameMk id="2777" creationId="{0D406A8D-65AC-4CC5-A7E2-70231A297E8C}"/>
          </ac:graphicFrameMkLst>
        </pc:graphicFrameChg>
        <pc:graphicFrameChg chg="add del mod modGraphic">
          <ac:chgData name="Yuichi Tokumoto (Student at CentraleSupelec)" userId="S::yuichi.tokumoto@student-cs.fr::64f27967-b086-4775-85b6-696a573a4bcb" providerId="AD" clId="Web-{D9762A60-366B-A843-3DA6-C770365E1B3B}" dt="2020-11-13T17:21:01.619" v="1028"/>
          <ac:graphicFrameMkLst>
            <pc:docMk/>
            <pc:sldMk cId="2340310628" sldId="279"/>
            <ac:graphicFrameMk id="5500" creationId="{C17D9499-AC8F-4A14-BA6C-C63085C5DB36}"/>
          </ac:graphicFrameMkLst>
        </pc:graphicFrameChg>
      </pc:sldChg>
      <pc:sldChg chg="modSp">
        <pc:chgData name="Yuichi Tokumoto (Student at CentraleSupelec)" userId="S::yuichi.tokumoto@student-cs.fr::64f27967-b086-4775-85b6-696a573a4bcb" providerId="AD" clId="Web-{D9762A60-366B-A843-3DA6-C770365E1B3B}" dt="2020-11-13T17:37:38.880" v="1058" actId="20577"/>
        <pc:sldMkLst>
          <pc:docMk/>
          <pc:sldMk cId="957007459" sldId="281"/>
        </pc:sldMkLst>
        <pc:spChg chg="mod">
          <ac:chgData name="Yuichi Tokumoto (Student at CentraleSupelec)" userId="S::yuichi.tokumoto@student-cs.fr::64f27967-b086-4775-85b6-696a573a4bcb" providerId="AD" clId="Web-{D9762A60-366B-A843-3DA6-C770365E1B3B}" dt="2020-11-13T17:37:38.880" v="1058" actId="20577"/>
          <ac:spMkLst>
            <pc:docMk/>
            <pc:sldMk cId="957007459" sldId="281"/>
            <ac:spMk id="5" creationId="{FA667144-336F-46FC-8D6D-3409F9C73E16}"/>
          </ac:spMkLst>
        </pc:spChg>
      </pc:sldChg>
    </pc:docChg>
  </pc:docChgLst>
  <pc:docChgLst>
    <pc:chgData name="Victor Alexandre Candido Athanasio (Student at CentraleSupelec)" userId="2d836af7-57c5-4af9-9ded-223340817379" providerId="ADAL" clId="{A313B4F0-D321-4521-9F08-435185EC6DE5}"/>
    <pc:docChg chg="undo redo custSel addSld delSld modSld sldOrd">
      <pc:chgData name="Victor Alexandre Candido Athanasio (Student at CentraleSupelec)" userId="2d836af7-57c5-4af9-9ded-223340817379" providerId="ADAL" clId="{A313B4F0-D321-4521-9F08-435185EC6DE5}" dt="2020-11-13T17:32:45.273" v="2514" actId="47"/>
      <pc:docMkLst>
        <pc:docMk/>
      </pc:docMkLst>
      <pc:sldChg chg="modSp mod">
        <pc:chgData name="Victor Alexandre Candido Athanasio (Student at CentraleSupelec)" userId="2d836af7-57c5-4af9-9ded-223340817379" providerId="ADAL" clId="{A313B4F0-D321-4521-9F08-435185EC6DE5}" dt="2020-11-13T12:55:33.231" v="32" actId="20577"/>
        <pc:sldMkLst>
          <pc:docMk/>
          <pc:sldMk cId="128632686" sldId="256"/>
        </pc:sldMkLst>
        <pc:spChg chg="mod">
          <ac:chgData name="Victor Alexandre Candido Athanasio (Student at CentraleSupelec)" userId="2d836af7-57c5-4af9-9ded-223340817379" providerId="ADAL" clId="{A313B4F0-D321-4521-9F08-435185EC6DE5}" dt="2020-11-13T12:21:54.302" v="23" actId="20577"/>
          <ac:spMkLst>
            <pc:docMk/>
            <pc:sldMk cId="128632686" sldId="256"/>
            <ac:spMk id="2" creationId="{00000000-0000-0000-0000-000000000000}"/>
          </ac:spMkLst>
        </pc:spChg>
        <pc:spChg chg="mod">
          <ac:chgData name="Victor Alexandre Candido Athanasio (Student at CentraleSupelec)" userId="2d836af7-57c5-4af9-9ded-223340817379" providerId="ADAL" clId="{A313B4F0-D321-4521-9F08-435185EC6DE5}" dt="2020-11-13T12:55:33.231" v="32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del ord">
        <pc:chgData name="Victor Alexandre Candido Athanasio (Student at CentraleSupelec)" userId="2d836af7-57c5-4af9-9ded-223340817379" providerId="ADAL" clId="{A313B4F0-D321-4521-9F08-435185EC6DE5}" dt="2020-11-13T17:32:44.109" v="2512" actId="47"/>
        <pc:sldMkLst>
          <pc:docMk/>
          <pc:sldMk cId="3358501423" sldId="257"/>
        </pc:sldMkLst>
      </pc:sldChg>
      <pc:sldChg chg="addSp modSp mod">
        <pc:chgData name="Victor Alexandre Candido Athanasio (Student at CentraleSupelec)" userId="2d836af7-57c5-4af9-9ded-223340817379" providerId="ADAL" clId="{A313B4F0-D321-4521-9F08-435185EC6DE5}" dt="2020-11-13T14:51:15.921" v="41"/>
        <pc:sldMkLst>
          <pc:docMk/>
          <pc:sldMk cId="3609731523" sldId="258"/>
        </pc:sldMkLst>
        <pc:spChg chg="mod">
          <ac:chgData name="Victor Alexandre Candido Athanasio (Student at CentraleSupelec)" userId="2d836af7-57c5-4af9-9ded-223340817379" providerId="ADAL" clId="{A313B4F0-D321-4521-9F08-435185EC6DE5}" dt="2020-11-13T14:51:15.921" v="41"/>
          <ac:spMkLst>
            <pc:docMk/>
            <pc:sldMk cId="3609731523" sldId="258"/>
            <ac:spMk id="2" creationId="{BD514595-7BD4-4574-9C81-FA5741E83157}"/>
          </ac:spMkLst>
        </pc:spChg>
        <pc:picChg chg="add mod">
          <ac:chgData name="Victor Alexandre Candido Athanasio (Student at CentraleSupelec)" userId="2d836af7-57c5-4af9-9ded-223340817379" providerId="ADAL" clId="{A313B4F0-D321-4521-9F08-435185EC6DE5}" dt="2020-11-13T14:46:51.231" v="35" actId="1076"/>
          <ac:picMkLst>
            <pc:docMk/>
            <pc:sldMk cId="3609731523" sldId="258"/>
            <ac:picMk id="4" creationId="{BCE11A1C-86E3-4A03-8730-EAC704563697}"/>
          </ac:picMkLst>
        </pc:picChg>
      </pc:sldChg>
      <pc:sldChg chg="new">
        <pc:chgData name="Victor Alexandre Candido Athanasio (Student at CentraleSupelec)" userId="2d836af7-57c5-4af9-9ded-223340817379" providerId="ADAL" clId="{A313B4F0-D321-4521-9F08-435185EC6DE5}" dt="2020-11-13T14:58:53.430" v="42" actId="680"/>
        <pc:sldMkLst>
          <pc:docMk/>
          <pc:sldMk cId="606919067" sldId="260"/>
        </pc:sldMkLst>
      </pc:sldChg>
      <pc:sldChg chg="ord">
        <pc:chgData name="Victor Alexandre Candido Athanasio (Student at CentraleSupelec)" userId="2d836af7-57c5-4af9-9ded-223340817379" providerId="ADAL" clId="{A313B4F0-D321-4521-9F08-435185EC6DE5}" dt="2020-11-13T16:48:06.115" v="1383"/>
        <pc:sldMkLst>
          <pc:docMk/>
          <pc:sldMk cId="1399264310" sldId="260"/>
        </pc:sldMkLst>
      </pc:sldChg>
      <pc:sldChg chg="ord">
        <pc:chgData name="Victor Alexandre Candido Athanasio (Student at CentraleSupelec)" userId="2d836af7-57c5-4af9-9ded-223340817379" providerId="ADAL" clId="{A313B4F0-D321-4521-9F08-435185EC6DE5}" dt="2020-11-13T16:48:09.416" v="1385"/>
        <pc:sldMkLst>
          <pc:docMk/>
          <pc:sldMk cId="4257246153" sldId="262"/>
        </pc:sldMkLst>
      </pc:sldChg>
      <pc:sldChg chg="addSp delSp modSp del mod ord">
        <pc:chgData name="Victor Alexandre Candido Athanasio (Student at CentraleSupelec)" userId="2d836af7-57c5-4af9-9ded-223340817379" providerId="ADAL" clId="{A313B4F0-D321-4521-9F08-435185EC6DE5}" dt="2020-11-13T17:32:43.507" v="2511" actId="47"/>
        <pc:sldMkLst>
          <pc:docMk/>
          <pc:sldMk cId="606919067" sldId="265"/>
        </pc:sldMkLst>
        <pc:spChg chg="add del mod">
          <ac:chgData name="Victor Alexandre Candido Athanasio (Student at CentraleSupelec)" userId="2d836af7-57c5-4af9-9ded-223340817379" providerId="ADAL" clId="{A313B4F0-D321-4521-9F08-435185EC6DE5}" dt="2020-11-13T15:05:04.013" v="469" actId="478"/>
          <ac:spMkLst>
            <pc:docMk/>
            <pc:sldMk cId="606919067" sldId="265"/>
            <ac:spMk id="2" creationId="{099078AD-F581-4DF7-AD8E-943E4E5FEA20}"/>
          </ac:spMkLst>
        </pc:spChg>
        <pc:spChg chg="add del mod">
          <ac:chgData name="Victor Alexandre Candido Athanasio (Student at CentraleSupelec)" userId="2d836af7-57c5-4af9-9ded-223340817379" providerId="ADAL" clId="{A313B4F0-D321-4521-9F08-435185EC6DE5}" dt="2020-11-13T15:05:07.458" v="470" actId="478"/>
          <ac:spMkLst>
            <pc:docMk/>
            <pc:sldMk cId="606919067" sldId="265"/>
            <ac:spMk id="4" creationId="{44CFCDBE-B29B-461B-B3AA-17890999C33E}"/>
          </ac:spMkLst>
        </pc:spChg>
        <pc:spChg chg="add del">
          <ac:chgData name="Victor Alexandre Candido Athanasio (Student at CentraleSupelec)" userId="2d836af7-57c5-4af9-9ded-223340817379" providerId="ADAL" clId="{A313B4F0-D321-4521-9F08-435185EC6DE5}" dt="2020-11-13T15:02:04.798" v="309" actId="478"/>
          <ac:spMkLst>
            <pc:docMk/>
            <pc:sldMk cId="606919067" sldId="265"/>
            <ac:spMk id="6" creationId="{3F049AAA-B165-47A9-9B01-839A107FBF42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6:17:33.576" v="909" actId="20577"/>
          <ac:spMkLst>
            <pc:docMk/>
            <pc:sldMk cId="606919067" sldId="265"/>
            <ac:spMk id="8" creationId="{DB535FD4-B7F7-433A-B840-A4557A5B5D81}"/>
          </ac:spMkLst>
        </pc:spChg>
      </pc:sldChg>
      <pc:sldChg chg="addSp delSp modSp new del mod">
        <pc:chgData name="Victor Alexandre Candido Athanasio (Student at CentraleSupelec)" userId="2d836af7-57c5-4af9-9ded-223340817379" providerId="ADAL" clId="{A313B4F0-D321-4521-9F08-435185EC6DE5}" dt="2020-11-13T17:32:44.644" v="2513" actId="47"/>
        <pc:sldMkLst>
          <pc:docMk/>
          <pc:sldMk cId="1259085607" sldId="266"/>
        </pc:sldMkLst>
        <pc:spChg chg="add mod">
          <ac:chgData name="Victor Alexandre Candido Athanasio (Student at CentraleSupelec)" userId="2d836af7-57c5-4af9-9ded-223340817379" providerId="ADAL" clId="{A313B4F0-D321-4521-9F08-435185EC6DE5}" dt="2020-11-13T15:05:53.286" v="542" actId="20577"/>
          <ac:spMkLst>
            <pc:docMk/>
            <pc:sldMk cId="1259085607" sldId="266"/>
            <ac:spMk id="3" creationId="{F9857B09-8A4D-4D13-8F5C-A20CE903CBBB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5:14:32.692" v="873" actId="20577"/>
          <ac:spMkLst>
            <pc:docMk/>
            <pc:sldMk cId="1259085607" sldId="266"/>
            <ac:spMk id="5" creationId="{3F0C3584-3D51-445B-9FDC-A949691A1721}"/>
          </ac:spMkLst>
        </pc:spChg>
        <pc:spChg chg="add del mod">
          <ac:chgData name="Victor Alexandre Candido Athanasio (Student at CentraleSupelec)" userId="2d836af7-57c5-4af9-9ded-223340817379" providerId="ADAL" clId="{A313B4F0-D321-4521-9F08-435185EC6DE5}" dt="2020-11-13T15:15:02.156" v="876" actId="478"/>
          <ac:spMkLst>
            <pc:docMk/>
            <pc:sldMk cId="1259085607" sldId="266"/>
            <ac:spMk id="7" creationId="{9869B997-3074-4C42-9A86-EBFE2A496A43}"/>
          </ac:spMkLst>
        </pc:spChg>
      </pc:sldChg>
      <pc:sldChg chg="addSp modSp new mod">
        <pc:chgData name="Victor Alexandre Candido Athanasio (Student at CentraleSupelec)" userId="2d836af7-57c5-4af9-9ded-223340817379" providerId="ADAL" clId="{A313B4F0-D321-4521-9F08-435185EC6DE5}" dt="2020-11-13T15:09:22.068" v="722" actId="20577"/>
        <pc:sldMkLst>
          <pc:docMk/>
          <pc:sldMk cId="2331133925" sldId="267"/>
        </pc:sldMkLst>
        <pc:spChg chg="add mod">
          <ac:chgData name="Victor Alexandre Candido Athanasio (Student at CentraleSupelec)" userId="2d836af7-57c5-4af9-9ded-223340817379" providerId="ADAL" clId="{A313B4F0-D321-4521-9F08-435185EC6DE5}" dt="2020-11-13T15:09:22.068" v="722" actId="20577"/>
          <ac:spMkLst>
            <pc:docMk/>
            <pc:sldMk cId="2331133925" sldId="267"/>
            <ac:spMk id="2" creationId="{85F47F91-884C-4053-BF6F-95DB21071DD5}"/>
          </ac:spMkLst>
        </pc:spChg>
      </pc:sldChg>
      <pc:sldChg chg="addSp modSp new del mod">
        <pc:chgData name="Victor Alexandre Candido Athanasio (Student at CentraleSupelec)" userId="2d836af7-57c5-4af9-9ded-223340817379" providerId="ADAL" clId="{A313B4F0-D321-4521-9F08-435185EC6DE5}" dt="2020-11-13T17:32:45.273" v="2514" actId="47"/>
        <pc:sldMkLst>
          <pc:docMk/>
          <pc:sldMk cId="3442568593" sldId="268"/>
        </pc:sldMkLst>
        <pc:spChg chg="add mod">
          <ac:chgData name="Victor Alexandre Candido Athanasio (Student at CentraleSupelec)" userId="2d836af7-57c5-4af9-9ded-223340817379" providerId="ADAL" clId="{A313B4F0-D321-4521-9F08-435185EC6DE5}" dt="2020-11-13T15:12:22.551" v="832" actId="20577"/>
          <ac:spMkLst>
            <pc:docMk/>
            <pc:sldMk cId="3442568593" sldId="268"/>
            <ac:spMk id="2" creationId="{115B9FA1-9BFA-4FB5-B447-22B79E3458A2}"/>
          </ac:spMkLst>
        </pc:spChg>
      </pc:sldChg>
      <pc:sldChg chg="del">
        <pc:chgData name="Victor Alexandre Candido Athanasio (Student at CentraleSupelec)" userId="2d836af7-57c5-4af9-9ded-223340817379" providerId="ADAL" clId="{A313B4F0-D321-4521-9F08-435185EC6DE5}" dt="2020-11-13T16:18:36.641" v="910" actId="47"/>
        <pc:sldMkLst>
          <pc:docMk/>
          <pc:sldMk cId="2485681073" sldId="269"/>
        </pc:sldMkLst>
      </pc:sldChg>
      <pc:sldChg chg="addSp delSp modSp mod ord">
        <pc:chgData name="Victor Alexandre Candido Athanasio (Student at CentraleSupelec)" userId="2d836af7-57c5-4af9-9ded-223340817379" providerId="ADAL" clId="{A313B4F0-D321-4521-9F08-435185EC6DE5}" dt="2020-11-13T16:57:04.154" v="1760" actId="20577"/>
        <pc:sldMkLst>
          <pc:docMk/>
          <pc:sldMk cId="1791254304" sldId="270"/>
        </pc:sldMkLst>
        <pc:spChg chg="mod">
          <ac:chgData name="Victor Alexandre Candido Athanasio (Student at CentraleSupelec)" userId="2d836af7-57c5-4af9-9ded-223340817379" providerId="ADAL" clId="{A313B4F0-D321-4521-9F08-435185EC6DE5}" dt="2020-11-13T16:57:04.154" v="1760" actId="20577"/>
          <ac:spMkLst>
            <pc:docMk/>
            <pc:sldMk cId="1791254304" sldId="270"/>
            <ac:spMk id="2" creationId="{79EE05B6-68D4-4F8E-A547-2BF29D271F71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6:53:35.594" v="1689" actId="20577"/>
          <ac:spMkLst>
            <pc:docMk/>
            <pc:sldMk cId="1791254304" sldId="270"/>
            <ac:spMk id="5" creationId="{FA667144-336F-46FC-8D6D-3409F9C73E16}"/>
          </ac:spMkLst>
        </pc:spChg>
        <pc:graphicFrameChg chg="del">
          <ac:chgData name="Victor Alexandre Candido Athanasio (Student at CentraleSupelec)" userId="2d836af7-57c5-4af9-9ded-223340817379" providerId="ADAL" clId="{A313B4F0-D321-4521-9F08-435185EC6DE5}" dt="2020-11-13T16:48:28.622" v="1388" actId="478"/>
          <ac:graphicFrameMkLst>
            <pc:docMk/>
            <pc:sldMk cId="1791254304" sldId="270"/>
            <ac:graphicFrameMk id="4" creationId="{E08190A0-3DD8-4352-84B7-9DA6361A9E8A}"/>
          </ac:graphicFrameMkLst>
        </pc:graphicFrameChg>
      </pc:sldChg>
      <pc:sldChg chg="addSp modSp mod ord">
        <pc:chgData name="Victor Alexandre Candido Athanasio (Student at CentraleSupelec)" userId="2d836af7-57c5-4af9-9ded-223340817379" providerId="ADAL" clId="{A313B4F0-D321-4521-9F08-435185EC6DE5}" dt="2020-11-13T16:57:00.657" v="1758" actId="20577"/>
        <pc:sldMkLst>
          <pc:docMk/>
          <pc:sldMk cId="3385366373" sldId="271"/>
        </pc:sldMkLst>
        <pc:spChg chg="add mod">
          <ac:chgData name="Victor Alexandre Candido Athanasio (Student at CentraleSupelec)" userId="2d836af7-57c5-4af9-9ded-223340817379" providerId="ADAL" clId="{A313B4F0-D321-4521-9F08-435185EC6DE5}" dt="2020-11-13T16:56:52.754" v="1752" actId="20577"/>
          <ac:spMkLst>
            <pc:docMk/>
            <pc:sldMk cId="3385366373" sldId="271"/>
            <ac:spMk id="2" creationId="{A4EF03C5-ACC2-4356-8835-8430DB08FC23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6:56:55.262" v="1754" actId="20577"/>
          <ac:spMkLst>
            <pc:docMk/>
            <pc:sldMk cId="3385366373" sldId="271"/>
            <ac:spMk id="5" creationId="{FD6E05B7-BE4D-4277-A946-C68DD55A7612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6:56:57.618" v="1756" actId="20577"/>
          <ac:spMkLst>
            <pc:docMk/>
            <pc:sldMk cId="3385366373" sldId="271"/>
            <ac:spMk id="7" creationId="{889B3840-2F5E-4233-89C7-E763F34B0D5C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6:57:00.657" v="1758" actId="20577"/>
          <ac:spMkLst>
            <pc:docMk/>
            <pc:sldMk cId="3385366373" sldId="271"/>
            <ac:spMk id="9" creationId="{D39696F8-4351-4403-8B18-576DB6E707E6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6:46:59.385" v="1369" actId="14100"/>
          <ac:spMkLst>
            <pc:docMk/>
            <pc:sldMk cId="3385366373" sldId="271"/>
            <ac:spMk id="10" creationId="{7C3698D6-0ED0-4CA0-8570-61F80DAFA297}"/>
          </ac:spMkLst>
        </pc:spChg>
      </pc:sldChg>
      <pc:sldChg chg="modSp new mod">
        <pc:chgData name="Victor Alexandre Candido Athanasio (Student at CentraleSupelec)" userId="2d836af7-57c5-4af9-9ded-223340817379" providerId="ADAL" clId="{A313B4F0-D321-4521-9F08-435185EC6DE5}" dt="2020-11-13T16:26:15.778" v="1025" actId="20577"/>
        <pc:sldMkLst>
          <pc:docMk/>
          <pc:sldMk cId="1355646103" sldId="272"/>
        </pc:sldMkLst>
        <pc:spChg chg="mod">
          <ac:chgData name="Victor Alexandre Candido Athanasio (Student at CentraleSupelec)" userId="2d836af7-57c5-4af9-9ded-223340817379" providerId="ADAL" clId="{A313B4F0-D321-4521-9F08-435185EC6DE5}" dt="2020-11-13T16:19:46.163" v="951"/>
          <ac:spMkLst>
            <pc:docMk/>
            <pc:sldMk cId="1355646103" sldId="272"/>
            <ac:spMk id="2" creationId="{50D6B6EF-12E5-4A11-B732-B2B27369B8E0}"/>
          </ac:spMkLst>
        </pc:spChg>
        <pc:spChg chg="mod">
          <ac:chgData name="Victor Alexandre Candido Athanasio (Student at CentraleSupelec)" userId="2d836af7-57c5-4af9-9ded-223340817379" providerId="ADAL" clId="{A313B4F0-D321-4521-9F08-435185EC6DE5}" dt="2020-11-13T16:26:15.778" v="1025" actId="20577"/>
          <ac:spMkLst>
            <pc:docMk/>
            <pc:sldMk cId="1355646103" sldId="272"/>
            <ac:spMk id="3" creationId="{30DFC587-DEB8-4C0C-9058-A7892AFCE1FD}"/>
          </ac:spMkLst>
        </pc:spChg>
      </pc:sldChg>
      <pc:sldChg chg="ord">
        <pc:chgData name="Victor Alexandre Candido Athanasio (Student at CentraleSupelec)" userId="2d836af7-57c5-4af9-9ded-223340817379" providerId="ADAL" clId="{A313B4F0-D321-4521-9F08-435185EC6DE5}" dt="2020-11-13T16:26:44.932" v="1027"/>
        <pc:sldMkLst>
          <pc:docMk/>
          <pc:sldMk cId="1355646103" sldId="273"/>
        </pc:sldMkLst>
      </pc:sldChg>
      <pc:sldChg chg="del">
        <pc:chgData name="Victor Alexandre Candido Athanasio (Student at CentraleSupelec)" userId="2d836af7-57c5-4af9-9ded-223340817379" providerId="ADAL" clId="{A313B4F0-D321-4521-9F08-435185EC6DE5}" dt="2020-11-13T16:44:11.146" v="1342" actId="47"/>
        <pc:sldMkLst>
          <pc:docMk/>
          <pc:sldMk cId="4088712075" sldId="274"/>
        </pc:sldMkLst>
      </pc:sldChg>
      <pc:sldChg chg="modSp mod">
        <pc:chgData name="Victor Alexandre Candido Athanasio (Student at CentraleSupelec)" userId="2d836af7-57c5-4af9-9ded-223340817379" providerId="ADAL" clId="{A313B4F0-D321-4521-9F08-435185EC6DE5}" dt="2020-11-13T16:43:06.607" v="1341" actId="313"/>
        <pc:sldMkLst>
          <pc:docMk/>
          <pc:sldMk cId="3560373984" sldId="275"/>
        </pc:sldMkLst>
        <pc:spChg chg="mod">
          <ac:chgData name="Victor Alexandre Candido Athanasio (Student at CentraleSupelec)" userId="2d836af7-57c5-4af9-9ded-223340817379" providerId="ADAL" clId="{A313B4F0-D321-4521-9F08-435185EC6DE5}" dt="2020-11-13T16:36:21.630" v="1034" actId="20577"/>
          <ac:spMkLst>
            <pc:docMk/>
            <pc:sldMk cId="3560373984" sldId="275"/>
            <ac:spMk id="2" creationId="{79EE05B6-68D4-4F8E-A547-2BF29D271F71}"/>
          </ac:spMkLst>
        </pc:spChg>
        <pc:graphicFrameChg chg="mod">
          <ac:chgData name="Victor Alexandre Candido Athanasio (Student at CentraleSupelec)" userId="2d836af7-57c5-4af9-9ded-223340817379" providerId="ADAL" clId="{A313B4F0-D321-4521-9F08-435185EC6DE5}" dt="2020-11-13T16:43:06.607" v="1341" actId="313"/>
          <ac:graphicFrameMkLst>
            <pc:docMk/>
            <pc:sldMk cId="3560373984" sldId="275"/>
            <ac:graphicFrameMk id="24" creationId="{D2BDFBB0-87FB-4C04-AA91-D59DE36D4102}"/>
          </ac:graphicFrameMkLst>
        </pc:graphicFrameChg>
      </pc:sldChg>
      <pc:sldChg chg="addSp modSp new mod">
        <pc:chgData name="Victor Alexandre Candido Athanasio (Student at CentraleSupelec)" userId="2d836af7-57c5-4af9-9ded-223340817379" providerId="ADAL" clId="{A313B4F0-D321-4521-9F08-435185EC6DE5}" dt="2020-11-13T16:57:54.291" v="1762" actId="207"/>
        <pc:sldMkLst>
          <pc:docMk/>
          <pc:sldMk cId="2328991241" sldId="276"/>
        </pc:sldMkLst>
        <pc:spChg chg="mod">
          <ac:chgData name="Victor Alexandre Candido Athanasio (Student at CentraleSupelec)" userId="2d836af7-57c5-4af9-9ded-223340817379" providerId="ADAL" clId="{A313B4F0-D321-4521-9F08-435185EC6DE5}" dt="2020-11-13T16:57:54.291" v="1762" actId="207"/>
          <ac:spMkLst>
            <pc:docMk/>
            <pc:sldMk cId="2328991241" sldId="276"/>
            <ac:spMk id="2" creationId="{ED465DD1-679F-4450-AEB1-ACA1DE5827FD}"/>
          </ac:spMkLst>
        </pc:spChg>
        <pc:spChg chg="mod">
          <ac:chgData name="Victor Alexandre Candido Athanasio (Student at CentraleSupelec)" userId="2d836af7-57c5-4af9-9ded-223340817379" providerId="ADAL" clId="{A313B4F0-D321-4521-9F08-435185EC6DE5}" dt="2020-11-13T16:54:46.611" v="1720" actId="1076"/>
          <ac:spMkLst>
            <pc:docMk/>
            <pc:sldMk cId="2328991241" sldId="276"/>
            <ac:spMk id="3" creationId="{132DB925-8904-4FFA-BA03-B9E62B426049}"/>
          </ac:spMkLst>
        </pc:spChg>
        <pc:picChg chg="add mod">
          <ac:chgData name="Victor Alexandre Candido Athanasio (Student at CentraleSupelec)" userId="2d836af7-57c5-4af9-9ded-223340817379" providerId="ADAL" clId="{A313B4F0-D321-4521-9F08-435185EC6DE5}" dt="2020-11-13T16:55:22.988" v="1724" actId="1076"/>
          <ac:picMkLst>
            <pc:docMk/>
            <pc:sldMk cId="2328991241" sldId="276"/>
            <ac:picMk id="5" creationId="{9DC99DD7-51D5-4839-AA8D-0C9A4D98E2F6}"/>
          </ac:picMkLst>
        </pc:picChg>
      </pc:sldChg>
      <pc:sldChg chg="addSp delSp modSp add del mod setBg modClrScheme delDesignElem chgLayout">
        <pc:chgData name="Victor Alexandre Candido Athanasio (Student at CentraleSupelec)" userId="2d836af7-57c5-4af9-9ded-223340817379" providerId="ADAL" clId="{A313B4F0-D321-4521-9F08-435185EC6DE5}" dt="2020-11-13T16:55:59.859" v="1730"/>
        <pc:sldMkLst>
          <pc:docMk/>
          <pc:sldMk cId="3000038952" sldId="277"/>
        </pc:sldMkLst>
        <pc:spChg chg="mod ord">
          <ac:chgData name="Victor Alexandre Candido Athanasio (Student at CentraleSupelec)" userId="2d836af7-57c5-4af9-9ded-223340817379" providerId="ADAL" clId="{A313B4F0-D321-4521-9F08-435185EC6DE5}" dt="2020-11-13T16:55:59.197" v="1729" actId="700"/>
          <ac:spMkLst>
            <pc:docMk/>
            <pc:sldMk cId="3000038952" sldId="277"/>
            <ac:spMk id="2" creationId="{BD514595-7BD4-4574-9C81-FA5741E83157}"/>
          </ac:spMkLst>
        </pc:spChg>
        <pc:spChg chg="add del">
          <ac:chgData name="Victor Alexandre Candido Athanasio (Student at CentraleSupelec)" userId="2d836af7-57c5-4af9-9ded-223340817379" providerId="ADAL" clId="{A313B4F0-D321-4521-9F08-435185EC6DE5}" dt="2020-11-13T16:55:59.859" v="1730"/>
          <ac:spMkLst>
            <pc:docMk/>
            <pc:sldMk cId="3000038952" sldId="277"/>
            <ac:spMk id="23" creationId="{E9AA9F65-94B8-41A5-A7FF-23D2CFB116BB}"/>
          </ac:spMkLst>
        </pc:spChg>
        <pc:spChg chg="add del">
          <ac:chgData name="Victor Alexandre Candido Athanasio (Student at CentraleSupelec)" userId="2d836af7-57c5-4af9-9ded-223340817379" providerId="ADAL" clId="{A313B4F0-D321-4521-9F08-435185EC6DE5}" dt="2020-11-13T16:55:59.859" v="1730"/>
          <ac:spMkLst>
            <pc:docMk/>
            <pc:sldMk cId="3000038952" sldId="277"/>
            <ac:spMk id="24" creationId="{7E8B0F8E-3F6C-4541-B9C1-774D80A08834}"/>
          </ac:spMkLst>
        </pc:spChg>
        <pc:spChg chg="add del">
          <ac:chgData name="Victor Alexandre Candido Athanasio (Student at CentraleSupelec)" userId="2d836af7-57c5-4af9-9ded-223340817379" providerId="ADAL" clId="{A313B4F0-D321-4521-9F08-435185EC6DE5}" dt="2020-11-13T16:55:59.859" v="1730"/>
          <ac:spMkLst>
            <pc:docMk/>
            <pc:sldMk cId="3000038952" sldId="277"/>
            <ac:spMk id="25" creationId="{7A45F5BC-32D1-41CD-B270-C46F18CA1ACC}"/>
          </ac:spMkLst>
        </pc:spChg>
        <pc:spChg chg="add del">
          <ac:chgData name="Victor Alexandre Candido Athanasio (Student at CentraleSupelec)" userId="2d836af7-57c5-4af9-9ded-223340817379" providerId="ADAL" clId="{A313B4F0-D321-4521-9F08-435185EC6DE5}" dt="2020-11-13T16:55:59.859" v="1730"/>
          <ac:spMkLst>
            <pc:docMk/>
            <pc:sldMk cId="3000038952" sldId="277"/>
            <ac:spMk id="27" creationId="{CE57EE13-72B0-4FFA-ACE1-EBDE89340E47}"/>
          </ac:spMkLst>
        </pc:spChg>
        <pc:spChg chg="add del">
          <ac:chgData name="Victor Alexandre Candido Athanasio (Student at CentraleSupelec)" userId="2d836af7-57c5-4af9-9ded-223340817379" providerId="ADAL" clId="{A313B4F0-D321-4521-9F08-435185EC6DE5}" dt="2020-11-13T16:55:59.859" v="1730"/>
          <ac:spMkLst>
            <pc:docMk/>
            <pc:sldMk cId="3000038952" sldId="277"/>
            <ac:spMk id="29" creationId="{DA182162-B517-4B41-B039-339F87FAE1D0}"/>
          </ac:spMkLst>
        </pc:spChg>
        <pc:spChg chg="add del">
          <ac:chgData name="Victor Alexandre Candido Athanasio (Student at CentraleSupelec)" userId="2d836af7-57c5-4af9-9ded-223340817379" providerId="ADAL" clId="{A313B4F0-D321-4521-9F08-435185EC6DE5}" dt="2020-11-13T16:55:59.859" v="1730"/>
          <ac:spMkLst>
            <pc:docMk/>
            <pc:sldMk cId="3000038952" sldId="277"/>
            <ac:spMk id="31" creationId="{49B5AD54-1E68-4239-A6AF-FE0F49BB8367}"/>
          </ac:spMkLst>
        </pc:spChg>
      </pc:sldChg>
      <pc:sldChg chg="modSp add mod ord">
        <pc:chgData name="Victor Alexandre Candido Athanasio (Student at CentraleSupelec)" userId="2d836af7-57c5-4af9-9ded-223340817379" providerId="ADAL" clId="{A313B4F0-D321-4521-9F08-435185EC6DE5}" dt="2020-11-13T16:56:16.209" v="1748" actId="20577"/>
        <pc:sldMkLst>
          <pc:docMk/>
          <pc:sldMk cId="3026247042" sldId="277"/>
        </pc:sldMkLst>
        <pc:spChg chg="mod">
          <ac:chgData name="Victor Alexandre Candido Athanasio (Student at CentraleSupelec)" userId="2d836af7-57c5-4af9-9ded-223340817379" providerId="ADAL" clId="{A313B4F0-D321-4521-9F08-435185EC6DE5}" dt="2020-11-13T16:56:16.209" v="1748" actId="20577"/>
          <ac:spMkLst>
            <pc:docMk/>
            <pc:sldMk cId="3026247042" sldId="277"/>
            <ac:spMk id="2" creationId="{BD514595-7BD4-4574-9C81-FA5741E83157}"/>
          </ac:spMkLst>
        </pc:spChg>
      </pc:sldChg>
      <pc:sldChg chg="addSp delSp modSp new mod">
        <pc:chgData name="Victor Alexandre Candido Athanasio (Student at CentraleSupelec)" userId="2d836af7-57c5-4af9-9ded-223340817379" providerId="ADAL" clId="{A313B4F0-D321-4521-9F08-435185EC6DE5}" dt="2020-11-13T17:04:29.402" v="1867"/>
        <pc:sldMkLst>
          <pc:docMk/>
          <pc:sldMk cId="2340310628" sldId="278"/>
        </pc:sldMkLst>
        <pc:spChg chg="mod">
          <ac:chgData name="Victor Alexandre Candido Athanasio (Student at CentraleSupelec)" userId="2d836af7-57c5-4af9-9ded-223340817379" providerId="ADAL" clId="{A313B4F0-D321-4521-9F08-435185EC6DE5}" dt="2020-11-13T17:00:32.733" v="1779"/>
          <ac:spMkLst>
            <pc:docMk/>
            <pc:sldMk cId="2340310628" sldId="278"/>
            <ac:spMk id="2" creationId="{548B1F16-ED73-42F0-B8B4-6D95ED045FF5}"/>
          </ac:spMkLst>
        </pc:spChg>
        <pc:spChg chg="del">
          <ac:chgData name="Victor Alexandre Candido Athanasio (Student at CentraleSupelec)" userId="2d836af7-57c5-4af9-9ded-223340817379" providerId="ADAL" clId="{A313B4F0-D321-4521-9F08-435185EC6DE5}" dt="2020-11-13T17:01:05.351" v="1780" actId="1032"/>
          <ac:spMkLst>
            <pc:docMk/>
            <pc:sldMk cId="2340310628" sldId="278"/>
            <ac:spMk id="3" creationId="{5CA0AC0A-9B1C-4F83-95CE-70A220EBECED}"/>
          </ac:spMkLst>
        </pc:spChg>
        <pc:graphicFrameChg chg="add mod modGraphic">
          <ac:chgData name="Victor Alexandre Candido Athanasio (Student at CentraleSupelec)" userId="2d836af7-57c5-4af9-9ded-223340817379" providerId="ADAL" clId="{A313B4F0-D321-4521-9F08-435185EC6DE5}" dt="2020-11-13T17:04:29.402" v="1867"/>
          <ac:graphicFrameMkLst>
            <pc:docMk/>
            <pc:sldMk cId="2340310628" sldId="278"/>
            <ac:graphicFrameMk id="4" creationId="{03286E5E-CA3B-4F29-86A4-89EC12FDEECD}"/>
          </ac:graphicFrameMkLst>
        </pc:graphicFrameChg>
      </pc:sldChg>
      <pc:sldChg chg="addSp delSp modSp mod">
        <pc:chgData name="Victor Alexandre Candido Athanasio (Student at CentraleSupelec)" userId="2d836af7-57c5-4af9-9ded-223340817379" providerId="ADAL" clId="{A313B4F0-D321-4521-9F08-435185EC6DE5}" dt="2020-11-13T17:22:08.429" v="2300" actId="478"/>
        <pc:sldMkLst>
          <pc:docMk/>
          <pc:sldMk cId="2340310628" sldId="279"/>
        </pc:sldMkLst>
        <pc:spChg chg="add mod">
          <ac:chgData name="Victor Alexandre Candido Athanasio (Student at CentraleSupelec)" userId="2d836af7-57c5-4af9-9ded-223340817379" providerId="ADAL" clId="{A313B4F0-D321-4521-9F08-435185EC6DE5}" dt="2020-11-13T17:09:33.947" v="1957" actId="1076"/>
          <ac:spMkLst>
            <pc:docMk/>
            <pc:sldMk cId="2340310628" sldId="279"/>
            <ac:spMk id="5" creationId="{B7E1292B-2D76-401B-B81B-3ADF4CD6BF8B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7:13:23.741" v="2047" actId="1076"/>
          <ac:spMkLst>
            <pc:docMk/>
            <pc:sldMk cId="2340310628" sldId="279"/>
            <ac:spMk id="6" creationId="{CB9D578C-9F32-497F-9B30-0A9DC4AB83FA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7:19:22.667" v="2271" actId="20577"/>
          <ac:spMkLst>
            <pc:docMk/>
            <pc:sldMk cId="2340310628" sldId="279"/>
            <ac:spMk id="7" creationId="{46BBAA4F-0CE3-49F4-BCFD-FCE42D7B82DE}"/>
          </ac:spMkLst>
        </pc:spChg>
        <pc:spChg chg="add del mod">
          <ac:chgData name="Victor Alexandre Candido Athanasio (Student at CentraleSupelec)" userId="2d836af7-57c5-4af9-9ded-223340817379" providerId="ADAL" clId="{A313B4F0-D321-4521-9F08-435185EC6DE5}" dt="2020-11-13T17:15:27.605" v="2146" actId="478"/>
          <ac:spMkLst>
            <pc:docMk/>
            <pc:sldMk cId="2340310628" sldId="279"/>
            <ac:spMk id="9" creationId="{A56896C3-2453-4776-A488-8AC86D599726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7:16:14.306" v="2215" actId="313"/>
          <ac:spMkLst>
            <pc:docMk/>
            <pc:sldMk cId="2340310628" sldId="279"/>
            <ac:spMk id="10" creationId="{98894ADC-03B4-4666-A730-6A8EE859BA6A}"/>
          </ac:spMkLst>
        </pc:spChg>
        <pc:spChg chg="add mod">
          <ac:chgData name="Victor Alexandre Candido Athanasio (Student at CentraleSupelec)" userId="2d836af7-57c5-4af9-9ded-223340817379" providerId="ADAL" clId="{A313B4F0-D321-4521-9F08-435185EC6DE5}" dt="2020-11-13T17:17:02.074" v="2265" actId="20577"/>
          <ac:spMkLst>
            <pc:docMk/>
            <pc:sldMk cId="2340310628" sldId="279"/>
            <ac:spMk id="12" creationId="{C851088B-C89D-4287-AD88-C4C2D67E9DFF}"/>
          </ac:spMkLst>
        </pc:spChg>
        <pc:graphicFrameChg chg="mod">
          <ac:chgData name="Victor Alexandre Candido Athanasio (Student at CentraleSupelec)" userId="2d836af7-57c5-4af9-9ded-223340817379" providerId="ADAL" clId="{A313B4F0-D321-4521-9F08-435185EC6DE5}" dt="2020-11-13T17:22:05.276" v="2298" actId="14100"/>
          <ac:graphicFrameMkLst>
            <pc:docMk/>
            <pc:sldMk cId="2340310628" sldId="279"/>
            <ac:graphicFrameMk id="4" creationId="{03286E5E-CA3B-4F29-86A4-89EC12FDEECD}"/>
          </ac:graphicFrameMkLst>
        </pc:graphicFrameChg>
        <pc:graphicFrameChg chg="add del">
          <ac:chgData name="Victor Alexandre Candido Athanasio (Student at CentraleSupelec)" userId="2d836af7-57c5-4af9-9ded-223340817379" providerId="ADAL" clId="{A313B4F0-D321-4521-9F08-435185EC6DE5}" dt="2020-11-13T17:22:08.429" v="2300" actId="478"/>
          <ac:graphicFrameMkLst>
            <pc:docMk/>
            <pc:sldMk cId="2340310628" sldId="279"/>
            <ac:graphicFrameMk id="327" creationId="{031457F1-5356-40D4-9F90-BA20189C604D}"/>
          </ac:graphicFrameMkLst>
        </pc:graphicFrameChg>
        <pc:graphicFrameChg chg="del">
          <ac:chgData name="Victor Alexandre Candido Athanasio (Student at CentraleSupelec)" userId="2d836af7-57c5-4af9-9ded-223340817379" providerId="ADAL" clId="{A313B4F0-D321-4521-9F08-435185EC6DE5}" dt="2020-11-13T17:20:03.461" v="2279" actId="478"/>
          <ac:graphicFrameMkLst>
            <pc:docMk/>
            <pc:sldMk cId="2340310628" sldId="279"/>
            <ac:graphicFrameMk id="575" creationId="{00E23B7A-DA41-4EB6-B017-7C51BB1A0B4B}"/>
          </ac:graphicFrameMkLst>
        </pc:graphicFrameChg>
        <pc:graphicFrameChg chg="del">
          <ac:chgData name="Victor Alexandre Candido Athanasio (Student at CentraleSupelec)" userId="2d836af7-57c5-4af9-9ded-223340817379" providerId="ADAL" clId="{A313B4F0-D321-4521-9F08-435185EC6DE5}" dt="2020-11-13T17:20:00.998" v="2278" actId="478"/>
          <ac:graphicFrameMkLst>
            <pc:docMk/>
            <pc:sldMk cId="2340310628" sldId="279"/>
            <ac:graphicFrameMk id="863" creationId="{BCD69CAB-CAA4-4F10-B570-3E3DCA154FFC}"/>
          </ac:graphicFrameMkLst>
        </pc:graphicFrameChg>
        <pc:graphicFrameChg chg="del mod">
          <ac:chgData name="Victor Alexandre Candido Athanasio (Student at CentraleSupelec)" userId="2d836af7-57c5-4af9-9ded-223340817379" providerId="ADAL" clId="{A313B4F0-D321-4521-9F08-435185EC6DE5}" dt="2020-11-13T17:19:40.439" v="2277" actId="478"/>
          <ac:graphicFrameMkLst>
            <pc:docMk/>
            <pc:sldMk cId="2340310628" sldId="279"/>
            <ac:graphicFrameMk id="2032" creationId="{A75A27EC-0F15-4544-9AD1-E441872B4D0E}"/>
          </ac:graphicFrameMkLst>
        </pc:graphicFrameChg>
        <pc:graphicFrameChg chg="del mod">
          <ac:chgData name="Victor Alexandre Candido Athanasio (Student at CentraleSupelec)" userId="2d836af7-57c5-4af9-9ded-223340817379" providerId="ADAL" clId="{A313B4F0-D321-4521-9F08-435185EC6DE5}" dt="2020-11-13T17:19:36.826" v="2275" actId="478"/>
          <ac:graphicFrameMkLst>
            <pc:docMk/>
            <pc:sldMk cId="2340310628" sldId="279"/>
            <ac:graphicFrameMk id="2243" creationId="{545B5618-01C4-450B-AC9E-408254006578}"/>
          </ac:graphicFrameMkLst>
        </pc:graphicFrameChg>
        <pc:graphicFrameChg chg="del">
          <ac:chgData name="Victor Alexandre Candido Athanasio (Student at CentraleSupelec)" userId="2d836af7-57c5-4af9-9ded-223340817379" providerId="ADAL" clId="{A313B4F0-D321-4521-9F08-435185EC6DE5}" dt="2020-11-13T17:19:34.388" v="2273" actId="478"/>
          <ac:graphicFrameMkLst>
            <pc:docMk/>
            <pc:sldMk cId="2340310628" sldId="279"/>
            <ac:graphicFrameMk id="2340" creationId="{02820421-E583-43F9-8B76-C00DFE4FCC7E}"/>
          </ac:graphicFrameMkLst>
        </pc:graphicFrameChg>
      </pc:sldChg>
      <pc:sldChg chg="addSp delSp modSp add mod">
        <pc:chgData name="Victor Alexandre Candido Athanasio (Student at CentraleSupelec)" userId="2d836af7-57c5-4af9-9ded-223340817379" providerId="ADAL" clId="{A313B4F0-D321-4521-9F08-435185EC6DE5}" dt="2020-11-13T17:31:26.930" v="2510" actId="20577"/>
        <pc:sldMkLst>
          <pc:docMk/>
          <pc:sldMk cId="2993369574" sldId="280"/>
        </pc:sldMkLst>
        <pc:spChg chg="mod">
          <ac:chgData name="Victor Alexandre Candido Athanasio (Student at CentraleSupelec)" userId="2d836af7-57c5-4af9-9ded-223340817379" providerId="ADAL" clId="{A313B4F0-D321-4521-9F08-435185EC6DE5}" dt="2020-11-13T17:23:06.547" v="2330" actId="20577"/>
          <ac:spMkLst>
            <pc:docMk/>
            <pc:sldMk cId="2993369574" sldId="280"/>
            <ac:spMk id="2" creationId="{548B1F16-ED73-42F0-B8B4-6D95ED045FF5}"/>
          </ac:spMkLst>
        </pc:spChg>
        <pc:spChg chg="add del mod">
          <ac:chgData name="Victor Alexandre Candido Athanasio (Student at CentraleSupelec)" userId="2d836af7-57c5-4af9-9ded-223340817379" providerId="ADAL" clId="{A313B4F0-D321-4521-9F08-435185EC6DE5}" dt="2020-11-13T17:31:12.328" v="2500" actId="478"/>
          <ac:spMkLst>
            <pc:docMk/>
            <pc:sldMk cId="2993369574" sldId="280"/>
            <ac:spMk id="3" creationId="{AE4F77E3-4121-4A29-A040-217C8849826C}"/>
          </ac:spMkLst>
        </pc:spChg>
        <pc:spChg chg="del mod">
          <ac:chgData name="Victor Alexandre Candido Athanasio (Student at CentraleSupelec)" userId="2d836af7-57c5-4af9-9ded-223340817379" providerId="ADAL" clId="{A313B4F0-D321-4521-9F08-435185EC6DE5}" dt="2020-11-13T17:24:22.797" v="2338" actId="478"/>
          <ac:spMkLst>
            <pc:docMk/>
            <pc:sldMk cId="2993369574" sldId="280"/>
            <ac:spMk id="5" creationId="{B7E1292B-2D76-401B-B81B-3ADF4CD6BF8B}"/>
          </ac:spMkLst>
        </pc:spChg>
        <pc:spChg chg="del mod">
          <ac:chgData name="Victor Alexandre Candido Athanasio (Student at CentraleSupelec)" userId="2d836af7-57c5-4af9-9ded-223340817379" providerId="ADAL" clId="{A313B4F0-D321-4521-9F08-435185EC6DE5}" dt="2020-11-13T17:24:21.823" v="2336" actId="478"/>
          <ac:spMkLst>
            <pc:docMk/>
            <pc:sldMk cId="2993369574" sldId="280"/>
            <ac:spMk id="6" creationId="{CB9D578C-9F32-497F-9B30-0A9DC4AB83FA}"/>
          </ac:spMkLst>
        </pc:spChg>
        <pc:spChg chg="del">
          <ac:chgData name="Victor Alexandre Candido Athanasio (Student at CentraleSupelec)" userId="2d836af7-57c5-4af9-9ded-223340817379" providerId="ADAL" clId="{A313B4F0-D321-4521-9F08-435185EC6DE5}" dt="2020-11-13T17:24:19.681" v="2333" actId="478"/>
          <ac:spMkLst>
            <pc:docMk/>
            <pc:sldMk cId="2993369574" sldId="280"/>
            <ac:spMk id="7" creationId="{46BBAA4F-0CE3-49F4-BCFD-FCE42D7B82DE}"/>
          </ac:spMkLst>
        </pc:spChg>
        <pc:spChg chg="del mod">
          <ac:chgData name="Victor Alexandre Candido Athanasio (Student at CentraleSupelec)" userId="2d836af7-57c5-4af9-9ded-223340817379" providerId="ADAL" clId="{A313B4F0-D321-4521-9F08-435185EC6DE5}" dt="2020-11-13T17:24:24.851" v="2340" actId="478"/>
          <ac:spMkLst>
            <pc:docMk/>
            <pc:sldMk cId="2993369574" sldId="280"/>
            <ac:spMk id="10" creationId="{98894ADC-03B4-4666-A730-6A8EE859BA6A}"/>
          </ac:spMkLst>
        </pc:spChg>
        <pc:spChg chg="del">
          <ac:chgData name="Victor Alexandre Candido Athanasio (Student at CentraleSupelec)" userId="2d836af7-57c5-4af9-9ded-223340817379" providerId="ADAL" clId="{A313B4F0-D321-4521-9F08-435185EC6DE5}" dt="2020-11-13T17:24:26.480" v="2341" actId="478"/>
          <ac:spMkLst>
            <pc:docMk/>
            <pc:sldMk cId="2993369574" sldId="280"/>
            <ac:spMk id="12" creationId="{C851088B-C89D-4287-AD88-C4C2D67E9DFF}"/>
          </ac:spMkLst>
        </pc:spChg>
        <pc:graphicFrameChg chg="mod">
          <ac:chgData name="Victor Alexandre Candido Athanasio (Student at CentraleSupelec)" userId="2d836af7-57c5-4af9-9ded-223340817379" providerId="ADAL" clId="{A313B4F0-D321-4521-9F08-435185EC6DE5}" dt="2020-11-13T17:31:26.930" v="2510" actId="20577"/>
          <ac:graphicFrameMkLst>
            <pc:docMk/>
            <pc:sldMk cId="2993369574" sldId="280"/>
            <ac:graphicFrameMk id="4" creationId="{03286E5E-CA3B-4F29-86A4-89EC12FDEECD}"/>
          </ac:graphicFrameMkLst>
        </pc:graphicFrameChg>
        <pc:graphicFrameChg chg="del">
          <ac:chgData name="Victor Alexandre Candido Athanasio (Student at CentraleSupelec)" userId="2d836af7-57c5-4af9-9ded-223340817379" providerId="ADAL" clId="{A313B4F0-D321-4521-9F08-435185EC6DE5}" dt="2020-11-13T17:23:09.665" v="2331" actId="478"/>
          <ac:graphicFrameMkLst>
            <pc:docMk/>
            <pc:sldMk cId="2993369574" sldId="280"/>
            <ac:graphicFrameMk id="2777" creationId="{0D406A8D-65AC-4CC5-A7E2-70231A297E8C}"/>
          </ac:graphicFrameMkLst>
        </pc:graphicFrameChg>
        <pc:graphicFrameChg chg="del">
          <ac:chgData name="Victor Alexandre Candido Athanasio (Student at CentraleSupelec)" userId="2d836af7-57c5-4af9-9ded-223340817379" providerId="ADAL" clId="{A313B4F0-D321-4521-9F08-435185EC6DE5}" dt="2020-11-13T17:23:11.601" v="2332" actId="478"/>
          <ac:graphicFrameMkLst>
            <pc:docMk/>
            <pc:sldMk cId="2993369574" sldId="280"/>
            <ac:graphicFrameMk id="3773" creationId="{7377631E-13D5-45A1-A3B1-9265755149DF}"/>
          </ac:graphicFrameMkLst>
        </pc:graphicFrameChg>
      </pc:sldChg>
    </pc:docChg>
  </pc:docChgLst>
  <pc:docChgLst>
    <pc:chgData name="Utilisateur invité" userId="S::urn:spo:anon#5c178e86e80490465edb233407a2f715009c234131e5ec21a068967ee9d1ea65::" providerId="AD" clId="Web-{6F3F6521-8376-71E6-5024-347D5AFCEFE7}"/>
    <pc:docChg chg="addSld modSld">
      <pc:chgData name="Utilisateur invité" userId="S::urn:spo:anon#5c178e86e80490465edb233407a2f715009c234131e5ec21a068967ee9d1ea65::" providerId="AD" clId="Web-{6F3F6521-8376-71E6-5024-347D5AFCEFE7}" dt="2020-11-13T17:15:12.775" v="1359" actId="1076"/>
      <pc:docMkLst>
        <pc:docMk/>
      </pc:docMkLst>
      <pc:sldChg chg="addSp delSp modSp new mod modClrScheme modShow chgLayout">
        <pc:chgData name="Utilisateur invité" userId="S::urn:spo:anon#5c178e86e80490465edb233407a2f715009c234131e5ec21a068967ee9d1ea65::" providerId="AD" clId="Web-{6F3F6521-8376-71E6-5024-347D5AFCEFE7}" dt="2020-11-13T14:58:45.975" v="1350" actId="20577"/>
        <pc:sldMkLst>
          <pc:docMk/>
          <pc:sldMk cId="3358501423" sldId="257"/>
        </pc:sldMkLst>
        <pc:spChg chg="del">
          <ac:chgData name="Utilisateur invité" userId="S::urn:spo:anon#5c178e86e80490465edb233407a2f715009c234131e5ec21a068967ee9d1ea65::" providerId="AD" clId="Web-{6F3F6521-8376-71E6-5024-347D5AFCEFE7}" dt="2020-11-13T14:41:47.818" v="1"/>
          <ac:spMkLst>
            <pc:docMk/>
            <pc:sldMk cId="3358501423" sldId="257"/>
            <ac:spMk id="2" creationId="{00A239AA-6C0C-468E-B727-65AE256638DC}"/>
          </ac:spMkLst>
        </pc:spChg>
        <pc:spChg chg="del">
          <ac:chgData name="Utilisateur invité" userId="S::urn:spo:anon#5c178e86e80490465edb233407a2f715009c234131e5ec21a068967ee9d1ea65::" providerId="AD" clId="Web-{6F3F6521-8376-71E6-5024-347D5AFCEFE7}" dt="2020-11-13T14:42:27.428" v="4"/>
          <ac:spMkLst>
            <pc:docMk/>
            <pc:sldMk cId="3358501423" sldId="257"/>
            <ac:spMk id="3" creationId="{77F5AFF6-A05B-40BD-B5D6-7C23611F8374}"/>
          </ac:spMkLst>
        </pc:spChg>
        <pc:spChg chg="add mod">
          <ac:chgData name="Utilisateur invité" userId="S::urn:spo:anon#5c178e86e80490465edb233407a2f715009c234131e5ec21a068967ee9d1ea65::" providerId="AD" clId="Web-{6F3F6521-8376-71E6-5024-347D5AFCEFE7}" dt="2020-11-13T14:58:45.975" v="1350" actId="20577"/>
          <ac:spMkLst>
            <pc:docMk/>
            <pc:sldMk cId="3358501423" sldId="257"/>
            <ac:spMk id="164" creationId="{3EA6740A-B7B8-4BA7-A750-92F7ED7C5DFC}"/>
          </ac:spMkLst>
        </pc:spChg>
        <pc:spChg chg="add mod">
          <ac:chgData name="Utilisateur invité" userId="S::urn:spo:anon#5c178e86e80490465edb233407a2f715009c234131e5ec21a068967ee9d1ea65::" providerId="AD" clId="Web-{6F3F6521-8376-71E6-5024-347D5AFCEFE7}" dt="2020-11-13T14:55:51.051" v="1329" actId="20577"/>
          <ac:spMkLst>
            <pc:docMk/>
            <pc:sldMk cId="3358501423" sldId="257"/>
            <ac:spMk id="165" creationId="{972DF58E-3E7D-42D4-8A55-0D998788023D}"/>
          </ac:spMkLst>
        </pc:spChg>
        <pc:spChg chg="add del">
          <ac:chgData name="Utilisateur invité" userId="S::urn:spo:anon#5c178e86e80490465edb233407a2f715009c234131e5ec21a068967ee9d1ea65::" providerId="AD" clId="Web-{6F3F6521-8376-71E6-5024-347D5AFCEFE7}" dt="2020-11-13T14:47:55.512" v="391"/>
          <ac:spMkLst>
            <pc:docMk/>
            <pc:sldMk cId="3358501423" sldId="257"/>
            <ac:spMk id="166" creationId="{5588F26B-9FE2-477D-9800-8F3DAE287E84}"/>
          </ac:spMkLst>
        </pc:spChg>
        <pc:spChg chg="add mod">
          <ac:chgData name="Utilisateur invité" userId="S::urn:spo:anon#5c178e86e80490465edb233407a2f715009c234131e5ec21a068967ee9d1ea65::" providerId="AD" clId="Web-{6F3F6521-8376-71E6-5024-347D5AFCEFE7}" dt="2020-11-13T14:55:10.987" v="1303" actId="20577"/>
          <ac:spMkLst>
            <pc:docMk/>
            <pc:sldMk cId="3358501423" sldId="257"/>
            <ac:spMk id="167" creationId="{F4AF44E0-578E-4012-A8AE-7D9EB4E46B21}"/>
          </ac:spMkLst>
        </pc:spChg>
        <pc:spChg chg="add mod">
          <ac:chgData name="Utilisateur invité" userId="S::urn:spo:anon#5c178e86e80490465edb233407a2f715009c234131e5ec21a068967ee9d1ea65::" providerId="AD" clId="Web-{6F3F6521-8376-71E6-5024-347D5AFCEFE7}" dt="2020-11-13T14:53:12.439" v="930" actId="1076"/>
          <ac:spMkLst>
            <pc:docMk/>
            <pc:sldMk cId="3358501423" sldId="257"/>
            <ac:spMk id="168" creationId="{D0A0AC70-0EDD-4DDE-B812-61523A77835D}"/>
          </ac:spMkLst>
        </pc:spChg>
        <pc:spChg chg="add mod">
          <ac:chgData name="Utilisateur invité" userId="S::urn:spo:anon#5c178e86e80490465edb233407a2f715009c234131e5ec21a068967ee9d1ea65::" providerId="AD" clId="Web-{6F3F6521-8376-71E6-5024-347D5AFCEFE7}" dt="2020-11-13T14:54:22.034" v="1256" actId="20577"/>
          <ac:spMkLst>
            <pc:docMk/>
            <pc:sldMk cId="3358501423" sldId="257"/>
            <ac:spMk id="169" creationId="{385D00A3-8001-4AED-8554-1319F07B20A5}"/>
          </ac:spMkLst>
        </pc:spChg>
        <pc:graphicFrameChg chg="add del mod modGraphic">
          <ac:chgData name="Utilisateur invité" userId="S::urn:spo:anon#5c178e86e80490465edb233407a2f715009c234131e5ec21a068967ee9d1ea65::" providerId="AD" clId="Web-{6F3F6521-8376-71E6-5024-347D5AFCEFE7}" dt="2020-11-13T14:43:36.132" v="14"/>
          <ac:graphicFrameMkLst>
            <pc:docMk/>
            <pc:sldMk cId="3358501423" sldId="257"/>
            <ac:graphicFrameMk id="4" creationId="{72627B4F-EB4C-424C-80AB-79D50493D6EB}"/>
          </ac:graphicFrameMkLst>
        </pc:graphicFrameChg>
      </pc:sldChg>
      <pc:sldChg chg="modSp">
        <pc:chgData name="Utilisateur invité" userId="S::urn:spo:anon#5c178e86e80490465edb233407a2f715009c234131e5ec21a068967ee9d1ea65::" providerId="AD" clId="Web-{6F3F6521-8376-71E6-5024-347D5AFCEFE7}" dt="2020-11-13T14:48:23.231" v="402" actId="20577"/>
        <pc:sldMkLst>
          <pc:docMk/>
          <pc:sldMk cId="3937246506" sldId="259"/>
        </pc:sldMkLst>
        <pc:graphicFrameChg chg="modGraphic">
          <ac:chgData name="Utilisateur invité" userId="S::urn:spo:anon#5c178e86e80490465edb233407a2f715009c234131e5ec21a068967ee9d1ea65::" providerId="AD" clId="Web-{6F3F6521-8376-71E6-5024-347D5AFCEFE7}" dt="2020-11-13T14:48:23.231" v="402" actId="20577"/>
          <ac:graphicFrameMkLst>
            <pc:docMk/>
            <pc:sldMk cId="3937246506" sldId="259"/>
            <ac:graphicFrameMk id="4" creationId="{E08190A0-3DD8-4352-84B7-9DA6361A9E8A}"/>
          </ac:graphicFrameMkLst>
        </pc:graphicFrameChg>
      </pc:sldChg>
      <pc:sldChg chg="modSp">
        <pc:chgData name="Utilisateur invité" userId="S::urn:spo:anon#5c178e86e80490465edb233407a2f715009c234131e5ec21a068967ee9d1ea65::" providerId="AD" clId="Web-{6F3F6521-8376-71E6-5024-347D5AFCEFE7}" dt="2020-11-13T17:15:12.775" v="1359" actId="1076"/>
        <pc:sldMkLst>
          <pc:docMk/>
          <pc:sldMk cId="2340310628" sldId="279"/>
        </pc:sldMkLst>
        <pc:graphicFrameChg chg="mod modGraphic">
          <ac:chgData name="Utilisateur invité" userId="S::urn:spo:anon#5c178e86e80490465edb233407a2f715009c234131e5ec21a068967ee9d1ea65::" providerId="AD" clId="Web-{6F3F6521-8376-71E6-5024-347D5AFCEFE7}" dt="2020-11-13T17:15:12.775" v="1359" actId="1076"/>
          <ac:graphicFrameMkLst>
            <pc:docMk/>
            <pc:sldMk cId="2340310628" sldId="279"/>
            <ac:graphicFrameMk id="863" creationId="{BCD69CAB-CAA4-4F10-B570-3E3DCA154FFC}"/>
          </ac:graphicFrameMkLst>
        </pc:graphicFrameChg>
      </pc:sldChg>
    </pc:docChg>
  </pc:docChgLst>
  <pc:docChgLst>
    <pc:chgData name="Utilisateur invité" userId="S::urn:spo:anon#5c178e86e80490465edb233407a2f715009c234131e5ec21a068967ee9d1ea65::" providerId="AD" clId="Web-{0AB7A0B9-2AE3-F474-9BB1-DEC5D5D63CD7}"/>
    <pc:docChg chg="addSld delSld modSld sldOrd">
      <pc:chgData name="Utilisateur invité" userId="S::urn:spo:anon#5c178e86e80490465edb233407a2f715009c234131e5ec21a068967ee9d1ea65::" providerId="AD" clId="Web-{0AB7A0B9-2AE3-F474-9BB1-DEC5D5D63CD7}" dt="2020-11-13T17:33:33.263" v="1054" actId="20577"/>
      <pc:docMkLst>
        <pc:docMk/>
      </pc:docMkLst>
      <pc:sldChg chg="addSp delSp modSp">
        <pc:chgData name="Utilisateur invité" userId="S::urn:spo:anon#5c178e86e80490465edb233407a2f715009c234131e5ec21a068967ee9d1ea65::" providerId="AD" clId="Web-{0AB7A0B9-2AE3-F474-9BB1-DEC5D5D63CD7}" dt="2020-11-13T14:52:32.690" v="254" actId="1076"/>
        <pc:sldMkLst>
          <pc:docMk/>
          <pc:sldMk cId="128632686" sldId="256"/>
        </pc:sldMkLst>
        <pc:spChg chg="add mod">
          <ac:chgData name="Utilisateur invité" userId="S::urn:spo:anon#5c178e86e80490465edb233407a2f715009c234131e5ec21a068967ee9d1ea65::" providerId="AD" clId="Web-{0AB7A0B9-2AE3-F474-9BB1-DEC5D5D63CD7}" dt="2020-11-13T14:51:36.361" v="250" actId="20577"/>
          <ac:spMkLst>
            <pc:docMk/>
            <pc:sldMk cId="128632686" sldId="256"/>
            <ac:spMk id="10" creationId="{78AB418A-C65C-4C1B-AF0F-944E62FC9EE3}"/>
          </ac:spMkLst>
        </pc:spChg>
        <pc:spChg chg="del mod">
          <ac:chgData name="Utilisateur invité" userId="S::urn:spo:anon#5c178e86e80490465edb233407a2f715009c234131e5ec21a068967ee9d1ea65::" providerId="AD" clId="Web-{0AB7A0B9-2AE3-F474-9BB1-DEC5D5D63CD7}" dt="2020-11-13T14:44:17.133" v="17"/>
          <ac:spMkLst>
            <pc:docMk/>
            <pc:sldMk cId="128632686" sldId="256"/>
            <ac:spMk id="22" creationId="{81A56B38-1742-4321-AAEF-8B0D412E2BFE}"/>
          </ac:spMkLst>
        </pc:spChg>
        <pc:spChg chg="mod">
          <ac:chgData name="Utilisateur invité" userId="S::urn:spo:anon#5c178e86e80490465edb233407a2f715009c234131e5ec21a068967ee9d1ea65::" providerId="AD" clId="Web-{0AB7A0B9-2AE3-F474-9BB1-DEC5D5D63CD7}" dt="2020-11-13T14:52:21.299" v="252" actId="14100"/>
          <ac:spMkLst>
            <pc:docMk/>
            <pc:sldMk cId="128632686" sldId="256"/>
            <ac:spMk id="25" creationId="{8E47D54F-B111-435C-A908-4C0913F2BBC3}"/>
          </ac:spMkLst>
        </pc:spChg>
        <pc:picChg chg="mod">
          <ac:chgData name="Utilisateur invité" userId="S::urn:spo:anon#5c178e86e80490465edb233407a2f715009c234131e5ec21a068967ee9d1ea65::" providerId="AD" clId="Web-{0AB7A0B9-2AE3-F474-9BB1-DEC5D5D63CD7}" dt="2020-11-13T14:43:04.491" v="1" actId="14100"/>
          <ac:picMkLst>
            <pc:docMk/>
            <pc:sldMk cId="128632686" sldId="256"/>
            <ac:picMk id="4" creationId="{74BAB16B-82CD-4AC4-B3DF-E1A21BB91C07}"/>
          </ac:picMkLst>
        </pc:picChg>
        <pc:picChg chg="mod">
          <ac:chgData name="Utilisateur invité" userId="S::urn:spo:anon#5c178e86e80490465edb233407a2f715009c234131e5ec21a068967ee9d1ea65::" providerId="AD" clId="Web-{0AB7A0B9-2AE3-F474-9BB1-DEC5D5D63CD7}" dt="2020-11-13T14:43:36.976" v="3" actId="1076"/>
          <ac:picMkLst>
            <pc:docMk/>
            <pc:sldMk cId="128632686" sldId="256"/>
            <ac:picMk id="5" creationId="{63F77EC0-FB3A-4CC2-A05E-8037B6D52588}"/>
          </ac:picMkLst>
        </pc:picChg>
        <pc:picChg chg="mod">
          <ac:chgData name="Utilisateur invité" userId="S::urn:spo:anon#5c178e86e80490465edb233407a2f715009c234131e5ec21a068967ee9d1ea65::" providerId="AD" clId="Web-{0AB7A0B9-2AE3-F474-9BB1-DEC5D5D63CD7}" dt="2020-11-13T14:52:32.690" v="254" actId="1076"/>
          <ac:picMkLst>
            <pc:docMk/>
            <pc:sldMk cId="128632686" sldId="256"/>
            <ac:picMk id="26" creationId="{0D62431C-6082-4CC1-A70F-450AAEA9F95C}"/>
          </ac:picMkLst>
        </pc:picChg>
      </pc:sldChg>
      <pc:sldChg chg="addSp">
        <pc:chgData name="Utilisateur invité" userId="S::urn:spo:anon#5c178e86e80490465edb233407a2f715009c234131e5ec21a068967ee9d1ea65::" providerId="AD" clId="Web-{0AB7A0B9-2AE3-F474-9BB1-DEC5D5D63CD7}" dt="2020-11-13T14:50:14.297" v="201"/>
        <pc:sldMkLst>
          <pc:docMk/>
          <pc:sldMk cId="3358501423" sldId="257"/>
        </pc:sldMkLst>
        <pc:picChg chg="add">
          <ac:chgData name="Utilisateur invité" userId="S::urn:spo:anon#5c178e86e80490465edb233407a2f715009c234131e5ec21a068967ee9d1ea65::" providerId="AD" clId="Web-{0AB7A0B9-2AE3-F474-9BB1-DEC5D5D63CD7}" dt="2020-11-13T14:50:14.297" v="201"/>
          <ac:picMkLst>
            <pc:docMk/>
            <pc:sldMk cId="3358501423" sldId="257"/>
            <ac:picMk id="128" creationId="{DFFCB5FA-EB8A-42F8-B17F-668AA649C5BF}"/>
          </ac:picMkLst>
        </pc:picChg>
      </pc:sldChg>
      <pc:sldChg chg="addSp modSp">
        <pc:chgData name="Utilisateur invité" userId="S::urn:spo:anon#5c178e86e80490465edb233407a2f715009c234131e5ec21a068967ee9d1ea65::" providerId="AD" clId="Web-{0AB7A0B9-2AE3-F474-9BB1-DEC5D5D63CD7}" dt="2020-11-13T14:50:08.765" v="199" actId="1076"/>
        <pc:sldMkLst>
          <pc:docMk/>
          <pc:sldMk cId="3609731523" sldId="258"/>
        </pc:sldMkLst>
        <pc:spChg chg="mod">
          <ac:chgData name="Utilisateur invité" userId="S::urn:spo:anon#5c178e86e80490465edb233407a2f715009c234131e5ec21a068967ee9d1ea65::" providerId="AD" clId="Web-{0AB7A0B9-2AE3-F474-9BB1-DEC5D5D63CD7}" dt="2020-11-13T14:45:42.463" v="190" actId="20577"/>
          <ac:spMkLst>
            <pc:docMk/>
            <pc:sldMk cId="3609731523" sldId="258"/>
            <ac:spMk id="2" creationId="{BD514595-7BD4-4574-9C81-FA5741E83157}"/>
          </ac:spMkLst>
        </pc:spChg>
        <pc:picChg chg="add mod">
          <ac:chgData name="Utilisateur invité" userId="S::urn:spo:anon#5c178e86e80490465edb233407a2f715009c234131e5ec21a068967ee9d1ea65::" providerId="AD" clId="Web-{0AB7A0B9-2AE3-F474-9BB1-DEC5D5D63CD7}" dt="2020-11-13T14:50:08.765" v="199" actId="1076"/>
          <ac:picMkLst>
            <pc:docMk/>
            <pc:sldMk cId="3609731523" sldId="258"/>
            <ac:picMk id="6" creationId="{B4726677-8155-4CB2-8491-C2A2CC9B31C2}"/>
          </ac:picMkLst>
        </pc:picChg>
      </pc:sldChg>
      <pc:sldChg chg="addSp delSp modSp new ord">
        <pc:chgData name="Utilisateur invité" userId="S::urn:spo:anon#5c178e86e80490465edb233407a2f715009c234131e5ec21a068967ee9d1ea65::" providerId="AD" clId="Web-{0AB7A0B9-2AE3-F474-9BB1-DEC5D5D63CD7}" dt="2020-11-13T14:53:05.410" v="258"/>
        <pc:sldMkLst>
          <pc:docMk/>
          <pc:sldMk cId="3937246506" sldId="259"/>
        </pc:sldMkLst>
        <pc:spChg chg="del">
          <ac:chgData name="Utilisateur invité" userId="S::urn:spo:anon#5c178e86e80490465edb233407a2f715009c234131e5ec21a068967ee9d1ea65::" providerId="AD" clId="Web-{0AB7A0B9-2AE3-F474-9BB1-DEC5D5D63CD7}" dt="2020-11-13T14:47:55.747" v="195"/>
          <ac:spMkLst>
            <pc:docMk/>
            <pc:sldMk cId="3937246506" sldId="259"/>
            <ac:spMk id="3" creationId="{7E69C11B-9F38-4FF3-8082-417CD4C70A6D}"/>
          </ac:spMkLst>
        </pc:spChg>
        <pc:graphicFrameChg chg="add mod ord modGraphic">
          <ac:chgData name="Utilisateur invité" userId="S::urn:spo:anon#5c178e86e80490465edb233407a2f715009c234131e5ec21a068967ee9d1ea65::" providerId="AD" clId="Web-{0AB7A0B9-2AE3-F474-9BB1-DEC5D5D63CD7}" dt="2020-11-13T14:52:43.706" v="256" actId="1076"/>
          <ac:graphicFrameMkLst>
            <pc:docMk/>
            <pc:sldMk cId="3937246506" sldId="259"/>
            <ac:graphicFrameMk id="4" creationId="{E08190A0-3DD8-4352-84B7-9DA6361A9E8A}"/>
          </ac:graphicFrameMkLst>
        </pc:graphicFrameChg>
        <pc:graphicFrameChg chg="add del mod modGraphic">
          <ac:chgData name="Utilisateur invité" userId="S::urn:spo:anon#5c178e86e80490465edb233407a2f715009c234131e5ec21a068967ee9d1ea65::" providerId="AD" clId="Web-{0AB7A0B9-2AE3-F474-9BB1-DEC5D5D63CD7}" dt="2020-11-13T14:53:05.410" v="258"/>
          <ac:graphicFrameMkLst>
            <pc:docMk/>
            <pc:sldMk cId="3937246506" sldId="259"/>
            <ac:graphicFrameMk id="78" creationId="{3A99BC2A-638A-41CC-98A0-9FA5D3D26CFF}"/>
          </ac:graphicFrameMkLst>
        </pc:graphicFrameChg>
        <pc:picChg chg="add">
          <ac:chgData name="Utilisateur invité" userId="S::urn:spo:anon#5c178e86e80490465edb233407a2f715009c234131e5ec21a068967ee9d1ea65::" providerId="AD" clId="Web-{0AB7A0B9-2AE3-F474-9BB1-DEC5D5D63CD7}" dt="2020-11-13T14:50:10.328" v="200"/>
          <ac:picMkLst>
            <pc:docMk/>
            <pc:sldMk cId="3937246506" sldId="259"/>
            <ac:picMk id="41" creationId="{22535FFE-B450-43D7-8F40-42555E4A4B9F}"/>
          </ac:picMkLst>
        </pc:picChg>
      </pc:sldChg>
      <pc:sldChg chg="modSp">
        <pc:chgData name="Utilisateur invité" userId="S::urn:spo:anon#5c178e86e80490465edb233407a2f715009c234131e5ec21a068967ee9d1ea65::" providerId="AD" clId="Web-{0AB7A0B9-2AE3-F474-9BB1-DEC5D5D63CD7}" dt="2020-11-13T14:54:01.864" v="259" actId="14100"/>
        <pc:sldMkLst>
          <pc:docMk/>
          <pc:sldMk cId="4257246153" sldId="262"/>
        </pc:sldMkLst>
        <pc:spChg chg="mod">
          <ac:chgData name="Utilisateur invité" userId="S::urn:spo:anon#5c178e86e80490465edb233407a2f715009c234131e5ec21a068967ee9d1ea65::" providerId="AD" clId="Web-{0AB7A0B9-2AE3-F474-9BB1-DEC5D5D63CD7}" dt="2020-11-13T14:54:01.864" v="259" actId="14100"/>
          <ac:spMkLst>
            <pc:docMk/>
            <pc:sldMk cId="4257246153" sldId="262"/>
            <ac:spMk id="2" creationId="{BD514595-7BD4-4574-9C81-FA5741E83157}"/>
          </ac:spMkLst>
        </pc:spChg>
      </pc:sldChg>
      <pc:sldChg chg="del">
        <pc:chgData name="Utilisateur invité" userId="S::urn:spo:anon#5c178e86e80490465edb233407a2f715009c234131e5ec21a068967ee9d1ea65::" providerId="AD" clId="Web-{0AB7A0B9-2AE3-F474-9BB1-DEC5D5D63CD7}" dt="2020-11-13T17:13:28.407" v="667"/>
        <pc:sldMkLst>
          <pc:docMk/>
          <pc:sldMk cId="2331133925" sldId="267"/>
        </pc:sldMkLst>
      </pc:sldChg>
      <pc:sldChg chg="modSp">
        <pc:chgData name="Utilisateur invité" userId="S::urn:spo:anon#5c178e86e80490465edb233407a2f715009c234131e5ec21a068967ee9d1ea65::" providerId="AD" clId="Web-{0AB7A0B9-2AE3-F474-9BB1-DEC5D5D63CD7}" dt="2020-11-13T16:57:27.150" v="663" actId="20577"/>
        <pc:sldMkLst>
          <pc:docMk/>
          <pc:sldMk cId="1791254304" sldId="270"/>
        </pc:sldMkLst>
        <pc:spChg chg="mod">
          <ac:chgData name="Utilisateur invité" userId="S::urn:spo:anon#5c178e86e80490465edb233407a2f715009c234131e5ec21a068967ee9d1ea65::" providerId="AD" clId="Web-{0AB7A0B9-2AE3-F474-9BB1-DEC5D5D63CD7}" dt="2020-11-13T16:57:27.150" v="663" actId="20577"/>
          <ac:spMkLst>
            <pc:docMk/>
            <pc:sldMk cId="1791254304" sldId="270"/>
            <ac:spMk id="2" creationId="{79EE05B6-68D4-4F8E-A547-2BF29D271F71}"/>
          </ac:spMkLst>
        </pc:spChg>
      </pc:sldChg>
      <pc:sldChg chg="modSp">
        <pc:chgData name="Utilisateur invité" userId="S::urn:spo:anon#5c178e86e80490465edb233407a2f715009c234131e5ec21a068967ee9d1ea65::" providerId="AD" clId="Web-{0AB7A0B9-2AE3-F474-9BB1-DEC5D5D63CD7}" dt="2020-11-13T16:57:06.930" v="657" actId="20577"/>
        <pc:sldMkLst>
          <pc:docMk/>
          <pc:sldMk cId="3385366373" sldId="271"/>
        </pc:sldMkLst>
        <pc:spChg chg="mod">
          <ac:chgData name="Utilisateur invité" userId="S::urn:spo:anon#5c178e86e80490465edb233407a2f715009c234131e5ec21a068967ee9d1ea65::" providerId="AD" clId="Web-{0AB7A0B9-2AE3-F474-9BB1-DEC5D5D63CD7}" dt="2020-11-13T16:56:55.055" v="643" actId="20577"/>
          <ac:spMkLst>
            <pc:docMk/>
            <pc:sldMk cId="3385366373" sldId="271"/>
            <ac:spMk id="2" creationId="{A4EF03C5-ACC2-4356-8835-8430DB08FC23}"/>
          </ac:spMkLst>
        </pc:spChg>
        <pc:spChg chg="mod">
          <ac:chgData name="Utilisateur invité" userId="S::urn:spo:anon#5c178e86e80490465edb233407a2f715009c234131e5ec21a068967ee9d1ea65::" providerId="AD" clId="Web-{0AB7A0B9-2AE3-F474-9BB1-DEC5D5D63CD7}" dt="2020-11-13T16:56:59.680" v="646" actId="20577"/>
          <ac:spMkLst>
            <pc:docMk/>
            <pc:sldMk cId="3385366373" sldId="271"/>
            <ac:spMk id="5" creationId="{FD6E05B7-BE4D-4277-A946-C68DD55A7612}"/>
          </ac:spMkLst>
        </pc:spChg>
        <pc:spChg chg="mod">
          <ac:chgData name="Utilisateur invité" userId="S::urn:spo:anon#5c178e86e80490465edb233407a2f715009c234131e5ec21a068967ee9d1ea65::" providerId="AD" clId="Web-{0AB7A0B9-2AE3-F474-9BB1-DEC5D5D63CD7}" dt="2020-11-13T16:57:02.415" v="651" actId="20577"/>
          <ac:spMkLst>
            <pc:docMk/>
            <pc:sldMk cId="3385366373" sldId="271"/>
            <ac:spMk id="7" creationId="{889B3840-2F5E-4233-89C7-E763F34B0D5C}"/>
          </ac:spMkLst>
        </pc:spChg>
        <pc:spChg chg="mod">
          <ac:chgData name="Utilisateur invité" userId="S::urn:spo:anon#5c178e86e80490465edb233407a2f715009c234131e5ec21a068967ee9d1ea65::" providerId="AD" clId="Web-{0AB7A0B9-2AE3-F474-9BB1-DEC5D5D63CD7}" dt="2020-11-13T16:57:06.930" v="657" actId="20577"/>
          <ac:spMkLst>
            <pc:docMk/>
            <pc:sldMk cId="3385366373" sldId="271"/>
            <ac:spMk id="9" creationId="{D39696F8-4351-4403-8B18-576DB6E707E6}"/>
          </ac:spMkLst>
        </pc:spChg>
      </pc:sldChg>
      <pc:sldChg chg="modSp">
        <pc:chgData name="Utilisateur invité" userId="S::urn:spo:anon#5c178e86e80490465edb233407a2f715009c234131e5ec21a068967ee9d1ea65::" providerId="AD" clId="Web-{0AB7A0B9-2AE3-F474-9BB1-DEC5D5D63CD7}" dt="2020-11-13T16:37:38.996" v="633" actId="20577"/>
        <pc:sldMkLst>
          <pc:docMk/>
          <pc:sldMk cId="2541573670" sldId="272"/>
        </pc:sldMkLst>
        <pc:graphicFrameChg chg="modGraphic">
          <ac:chgData name="Utilisateur invité" userId="S::urn:spo:anon#5c178e86e80490465edb233407a2f715009c234131e5ec21a068967ee9d1ea65::" providerId="AD" clId="Web-{0AB7A0B9-2AE3-F474-9BB1-DEC5D5D63CD7}" dt="2020-11-13T16:37:38.996" v="633" actId="20577"/>
          <ac:graphicFrameMkLst>
            <pc:docMk/>
            <pc:sldMk cId="2541573670" sldId="272"/>
            <ac:graphicFrameMk id="24" creationId="{D2BDFBB0-87FB-4C04-AA91-D59DE36D4102}"/>
          </ac:graphicFrameMkLst>
        </pc:graphicFrameChg>
      </pc:sldChg>
      <pc:sldChg chg="modSp">
        <pc:chgData name="Utilisateur invité" userId="S::urn:spo:anon#5c178e86e80490465edb233407a2f715009c234131e5ec21a068967ee9d1ea65::" providerId="AD" clId="Web-{0AB7A0B9-2AE3-F474-9BB1-DEC5D5D63CD7}" dt="2020-11-13T16:38:00.825" v="642" actId="20577"/>
        <pc:sldMkLst>
          <pc:docMk/>
          <pc:sldMk cId="3560373984" sldId="275"/>
        </pc:sldMkLst>
        <pc:graphicFrameChg chg="modGraphic">
          <ac:chgData name="Utilisateur invité" userId="S::urn:spo:anon#5c178e86e80490465edb233407a2f715009c234131e5ec21a068967ee9d1ea65::" providerId="AD" clId="Web-{0AB7A0B9-2AE3-F474-9BB1-DEC5D5D63CD7}" dt="2020-11-13T16:38:00.825" v="642" actId="20577"/>
          <ac:graphicFrameMkLst>
            <pc:docMk/>
            <pc:sldMk cId="3560373984" sldId="275"/>
            <ac:graphicFrameMk id="24" creationId="{D2BDFBB0-87FB-4C04-AA91-D59DE36D4102}"/>
          </ac:graphicFrameMkLst>
        </pc:graphicFrameChg>
      </pc:sldChg>
      <pc:sldChg chg="addSp delSp modSp">
        <pc:chgData name="Utilisateur invité" userId="S::urn:spo:anon#5c178e86e80490465edb233407a2f715009c234131e5ec21a068967ee9d1ea65::" providerId="AD" clId="Web-{0AB7A0B9-2AE3-F474-9BB1-DEC5D5D63CD7}" dt="2020-11-13T17:24:47.814" v="852" actId="1076"/>
        <pc:sldMkLst>
          <pc:docMk/>
          <pc:sldMk cId="2340310628" sldId="279"/>
        </pc:sldMkLst>
        <pc:spChg chg="add mod">
          <ac:chgData name="Utilisateur invité" userId="S::urn:spo:anon#5c178e86e80490465edb233407a2f715009c234131e5ec21a068967ee9d1ea65::" providerId="AD" clId="Web-{0AB7A0B9-2AE3-F474-9BB1-DEC5D5D63CD7}" dt="2020-11-13T17:24:47.814" v="852" actId="1076"/>
          <ac:spMkLst>
            <pc:docMk/>
            <pc:sldMk cId="2340310628" sldId="279"/>
            <ac:spMk id="6985" creationId="{FACAEC5B-0A0C-4BE1-B0F9-6FC548BD87FD}"/>
          </ac:spMkLst>
        </pc:spChg>
        <pc:graphicFrameChg chg="add del mod modGraphic">
          <ac:chgData name="Utilisateur invité" userId="S::urn:spo:anon#5c178e86e80490465edb233407a2f715009c234131e5ec21a068967ee9d1ea65::" providerId="AD" clId="Web-{0AB7A0B9-2AE3-F474-9BB1-DEC5D5D63CD7}" dt="2020-11-13T17:19:21.087" v="715"/>
          <ac:graphicFrameMkLst>
            <pc:docMk/>
            <pc:sldMk cId="2340310628" sldId="279"/>
            <ac:graphicFrameMk id="863" creationId="{BCD69CAB-CAA4-4F10-B570-3E3DCA154FFC}"/>
          </ac:graphicFrameMkLst>
        </pc:graphicFrameChg>
        <pc:graphicFrameChg chg="add mod modGraphic">
          <ac:chgData name="Utilisateur invité" userId="S::urn:spo:anon#5c178e86e80490465edb233407a2f715009c234131e5ec21a068967ee9d1ea65::" providerId="AD" clId="Web-{0AB7A0B9-2AE3-F474-9BB1-DEC5D5D63CD7}" dt="2020-11-13T17:23:29.468" v="811" actId="1076"/>
          <ac:graphicFrameMkLst>
            <pc:docMk/>
            <pc:sldMk cId="2340310628" sldId="279"/>
            <ac:graphicFrameMk id="3773" creationId="{7377631E-13D5-45A1-A3B1-9265755149DF}"/>
          </ac:graphicFrameMkLst>
        </pc:graphicFrameChg>
        <pc:graphicFrameChg chg="add del mod modGraphic">
          <ac:chgData name="Utilisateur invité" userId="S::urn:spo:anon#5c178e86e80490465edb233407a2f715009c234131e5ec21a068967ee9d1ea65::" providerId="AD" clId="Web-{0AB7A0B9-2AE3-F474-9BB1-DEC5D5D63CD7}" dt="2020-11-13T17:21:21.027" v="786"/>
          <ac:graphicFrameMkLst>
            <pc:docMk/>
            <pc:sldMk cId="2340310628" sldId="279"/>
            <ac:graphicFrameMk id="6628" creationId="{25FF2D00-E3DC-498B-9096-DAE3FB5FB318}"/>
          </ac:graphicFrameMkLst>
        </pc:graphicFrameChg>
      </pc:sldChg>
      <pc:sldChg chg="add del replId">
        <pc:chgData name="Utilisateur invité" userId="S::urn:spo:anon#5c178e86e80490465edb233407a2f715009c234131e5ec21a068967ee9d1ea65::" providerId="AD" clId="Web-{0AB7A0B9-2AE3-F474-9BB1-DEC5D5D63CD7}" dt="2020-11-13T17:13:37.110" v="668"/>
        <pc:sldMkLst>
          <pc:docMk/>
          <pc:sldMk cId="214916664" sldId="280"/>
        </pc:sldMkLst>
      </pc:sldChg>
      <pc:sldChg chg="modSp add replId">
        <pc:chgData name="Utilisateur invité" userId="S::urn:spo:anon#5c178e86e80490465edb233407a2f715009c234131e5ec21a068967ee9d1ea65::" providerId="AD" clId="Web-{0AB7A0B9-2AE3-F474-9BB1-DEC5D5D63CD7}" dt="2020-11-13T17:33:31.717" v="1052" actId="20577"/>
        <pc:sldMkLst>
          <pc:docMk/>
          <pc:sldMk cId="957007459" sldId="281"/>
        </pc:sldMkLst>
        <pc:spChg chg="mod">
          <ac:chgData name="Utilisateur invité" userId="S::urn:spo:anon#5c178e86e80490465edb233407a2f715009c234131e5ec21a068967ee9d1ea65::" providerId="AD" clId="Web-{0AB7A0B9-2AE3-F474-9BB1-DEC5D5D63CD7}" dt="2020-11-13T17:28:54.054" v="854" actId="20577"/>
          <ac:spMkLst>
            <pc:docMk/>
            <pc:sldMk cId="957007459" sldId="281"/>
            <ac:spMk id="2" creationId="{79EE05B6-68D4-4F8E-A547-2BF29D271F71}"/>
          </ac:spMkLst>
        </pc:spChg>
        <pc:spChg chg="mod">
          <ac:chgData name="Utilisateur invité" userId="S::urn:spo:anon#5c178e86e80490465edb233407a2f715009c234131e5ec21a068967ee9d1ea65::" providerId="AD" clId="Web-{0AB7A0B9-2AE3-F474-9BB1-DEC5D5D63CD7}" dt="2020-11-13T17:33:31.717" v="1052" actId="20577"/>
          <ac:spMkLst>
            <pc:docMk/>
            <pc:sldMk cId="957007459" sldId="281"/>
            <ac:spMk id="5" creationId="{FA667144-336F-46FC-8D6D-3409F9C73E16}"/>
          </ac:spMkLst>
        </pc:spChg>
      </pc:sldChg>
    </pc:docChg>
  </pc:docChgLst>
  <pc:docChgLst>
    <pc:chgData name="Yuichi Tokumoto (Student at CentraleSupelec)" userId="S::yuichi.tokumoto@student-cs.fr::64f27967-b086-4775-85b6-696a573a4bcb" providerId="AD" clId="Web-{128D2BFF-F0E4-A52E-F52E-C07FA0993E12}"/>
    <pc:docChg chg="modSld">
      <pc:chgData name="Yuichi Tokumoto (Student at CentraleSupelec)" userId="S::yuichi.tokumoto@student-cs.fr::64f27967-b086-4775-85b6-696a573a4bcb" providerId="AD" clId="Web-{128D2BFF-F0E4-A52E-F52E-C07FA0993E12}" dt="2020-11-20T03:17:01.620" v="75" actId="20577"/>
      <pc:docMkLst>
        <pc:docMk/>
      </pc:docMkLst>
      <pc:sldChg chg="modSp">
        <pc:chgData name="Yuichi Tokumoto (Student at CentraleSupelec)" userId="S::yuichi.tokumoto@student-cs.fr::64f27967-b086-4775-85b6-696a573a4bcb" providerId="AD" clId="Web-{128D2BFF-F0E4-A52E-F52E-C07FA0993E12}" dt="2020-11-20T03:13:37.952" v="13" actId="20577"/>
        <pc:sldMkLst>
          <pc:docMk/>
          <pc:sldMk cId="1399264310" sldId="260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3:37.952" v="13" actId="20577"/>
          <ac:spMkLst>
            <pc:docMk/>
            <pc:sldMk cId="1399264310" sldId="260"/>
            <ac:spMk id="2" creationId="{BD514595-7BD4-4574-9C81-FA5741E83157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4:34.987" v="24" actId="20577"/>
        <pc:sldMkLst>
          <pc:docMk/>
          <pc:sldMk cId="4257246153" sldId="262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4:34.987" v="24" actId="20577"/>
          <ac:spMkLst>
            <pc:docMk/>
            <pc:sldMk cId="4257246153" sldId="262"/>
            <ac:spMk id="2" creationId="{BD514595-7BD4-4574-9C81-FA5741E83157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5:06.551" v="28" actId="20577"/>
        <pc:sldMkLst>
          <pc:docMk/>
          <pc:sldMk cId="26788686" sldId="290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5:06.551" v="28" actId="20577"/>
          <ac:spMkLst>
            <pc:docMk/>
            <pc:sldMk cId="26788686" sldId="290"/>
            <ac:spMk id="3" creationId="{FE1DCCB1-3922-4512-A623-394036B43BE7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5:56.366" v="44" actId="20577"/>
        <pc:sldMkLst>
          <pc:docMk/>
          <pc:sldMk cId="1451743641" sldId="303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5:56.366" v="44" actId="20577"/>
          <ac:spMkLst>
            <pc:docMk/>
            <pc:sldMk cId="1451743641" sldId="303"/>
            <ac:spMk id="4" creationId="{12EA0366-14AB-456B-A197-7F8020FB8085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5:22.536" v="40" actId="20577"/>
        <pc:sldMkLst>
          <pc:docMk/>
          <pc:sldMk cId="2811344262" sldId="308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5:22.536" v="40" actId="20577"/>
          <ac:spMkLst>
            <pc:docMk/>
            <pc:sldMk cId="2811344262" sldId="308"/>
            <ac:spMk id="5" creationId="{04B0A6AD-CF31-4E1D-B5BD-65B175A0028D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5:12.379" v="32" actId="20577"/>
        <pc:sldMkLst>
          <pc:docMk/>
          <pc:sldMk cId="966973369" sldId="309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5:12.379" v="32" actId="20577"/>
          <ac:spMkLst>
            <pc:docMk/>
            <pc:sldMk cId="966973369" sldId="309"/>
            <ac:spMk id="6" creationId="{5355A601-A58F-46EE-8B2A-6CB5DF8FFA48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5:17.004" v="36" actId="20577"/>
        <pc:sldMkLst>
          <pc:docMk/>
          <pc:sldMk cId="4143758491" sldId="310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5:17.004" v="36" actId="20577"/>
          <ac:spMkLst>
            <pc:docMk/>
            <pc:sldMk cId="4143758491" sldId="310"/>
            <ac:spMk id="5" creationId="{67399F3D-456C-49A4-BF78-4E263EB2BF0F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3:26.373" v="10" actId="20577"/>
        <pc:sldMkLst>
          <pc:docMk/>
          <pc:sldMk cId="3212417576" sldId="311"/>
        </pc:sldMkLst>
        <pc:graphicFrameChg chg="modGraphic">
          <ac:chgData name="Yuichi Tokumoto (Student at CentraleSupelec)" userId="S::yuichi.tokumoto@student-cs.fr::64f27967-b086-4775-85b6-696a573a4bcb" providerId="AD" clId="Web-{128D2BFF-F0E4-A52E-F52E-C07FA0993E12}" dt="2020-11-20T03:13:26.373" v="10" actId="20577"/>
          <ac:graphicFrameMkLst>
            <pc:docMk/>
            <pc:sldMk cId="3212417576" sldId="311"/>
            <ac:graphicFrameMk id="4" creationId="{2A18EB38-8C43-4460-873C-7BBB45F2CF78}"/>
          </ac:graphicFrameMkLst>
        </pc:graphicFrame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6:20.039" v="46" actId="20577"/>
        <pc:sldMkLst>
          <pc:docMk/>
          <pc:sldMk cId="748581644" sldId="312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6:20.039" v="46" actId="20577"/>
          <ac:spMkLst>
            <pc:docMk/>
            <pc:sldMk cId="748581644" sldId="312"/>
            <ac:spMk id="2" creationId="{79EE05B6-68D4-4F8E-A547-2BF29D271F71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6:26.915" v="53" actId="20577"/>
        <pc:sldMkLst>
          <pc:docMk/>
          <pc:sldMk cId="1415969177" sldId="313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6:26.915" v="53" actId="20577"/>
          <ac:spMkLst>
            <pc:docMk/>
            <pc:sldMk cId="1415969177" sldId="313"/>
            <ac:spMk id="2" creationId="{C8D649EF-E484-4B27-990F-965B61CA892C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6:58.823" v="73" actId="20577"/>
        <pc:sldMkLst>
          <pc:docMk/>
          <pc:sldMk cId="1251850388" sldId="317"/>
        </pc:sldMkLst>
        <pc:spChg chg="mod">
          <ac:chgData name="Yuichi Tokumoto (Student at CentraleSupelec)" userId="S::yuichi.tokumoto@student-cs.fr::64f27967-b086-4775-85b6-696a573a4bcb" providerId="AD" clId="Web-{128D2BFF-F0E4-A52E-F52E-C07FA0993E12}" dt="2020-11-20T03:16:58.823" v="73" actId="20577"/>
          <ac:spMkLst>
            <pc:docMk/>
            <pc:sldMk cId="1251850388" sldId="317"/>
            <ac:spMk id="7" creationId="{DB95F92B-D734-43CE-B2CE-EC0F080A9F6C}"/>
          </ac:spMkLst>
        </pc:spChg>
      </pc:sldChg>
      <pc:sldChg chg="modSp">
        <pc:chgData name="Yuichi Tokumoto (Student at CentraleSupelec)" userId="S::yuichi.tokumoto@student-cs.fr::64f27967-b086-4775-85b6-696a573a4bcb" providerId="AD" clId="Web-{128D2BFF-F0E4-A52E-F52E-C07FA0993E12}" dt="2020-11-20T03:14:02.907" v="17" actId="20577"/>
        <pc:sldMkLst>
          <pc:docMk/>
          <pc:sldMk cId="1933161629" sldId="319"/>
        </pc:sldMkLst>
        <pc:graphicFrameChg chg="modGraphic">
          <ac:chgData name="Yuichi Tokumoto (Student at CentraleSupelec)" userId="S::yuichi.tokumoto@student-cs.fr::64f27967-b086-4775-85b6-696a573a4bcb" providerId="AD" clId="Web-{128D2BFF-F0E4-A52E-F52E-C07FA0993E12}" dt="2020-11-20T03:14:02.907" v="17" actId="20577"/>
          <ac:graphicFrameMkLst>
            <pc:docMk/>
            <pc:sldMk cId="1933161629" sldId="319"/>
            <ac:graphicFrameMk id="20" creationId="{87F64414-EA6F-4FC7-A07B-6AE4984AF3FE}"/>
          </ac:graphicFrameMkLst>
        </pc:graphicFrameChg>
      </pc:sldChg>
    </pc:docChg>
  </pc:docChgLst>
  <pc:docChgLst>
    <pc:chgData name="Rafael Seigi  Pinheiro Terashima (Student at CentraleSupelec)" userId="S::seigi.terashima@student-cs.fr::1f8a3624-fd2d-4766-b922-52ae01650e2c" providerId="AD" clId="Web-{6E561A34-C857-D60D-20EE-A56D1D2AD399}"/>
    <pc:docChg chg="addSld modSld sldOrd">
      <pc:chgData name="Rafael Seigi  Pinheiro Terashima (Student at CentraleSupelec)" userId="S::seigi.terashima@student-cs.fr::1f8a3624-fd2d-4766-b922-52ae01650e2c" providerId="AD" clId="Web-{6E561A34-C857-D60D-20EE-A56D1D2AD399}" dt="2020-11-20T01:08:54.256" v="514" actId="20577"/>
      <pc:docMkLst>
        <pc:docMk/>
      </pc:docMkLst>
      <pc:sldChg chg="delSp modSp">
        <pc:chgData name="Rafael Seigi  Pinheiro Terashima (Student at CentraleSupelec)" userId="S::seigi.terashima@student-cs.fr::1f8a3624-fd2d-4766-b922-52ae01650e2c" providerId="AD" clId="Web-{6E561A34-C857-D60D-20EE-A56D1D2AD399}" dt="2020-11-20T00:44:28.326" v="259"/>
        <pc:sldMkLst>
          <pc:docMk/>
          <pc:sldMk cId="3609731523" sldId="258"/>
        </pc:sldMkLst>
        <pc:spChg chg="del mod">
          <ac:chgData name="Rafael Seigi  Pinheiro Terashima (Student at CentraleSupelec)" userId="S::seigi.terashima@student-cs.fr::1f8a3624-fd2d-4766-b922-52ae01650e2c" providerId="AD" clId="Web-{6E561A34-C857-D60D-20EE-A56D1D2AD399}" dt="2020-11-20T00:44:28.326" v="259"/>
          <ac:spMkLst>
            <pc:docMk/>
            <pc:sldMk cId="3609731523" sldId="258"/>
            <ac:spMk id="3" creationId="{9E815C02-1BC3-4CE8-ACEB-82859D972F3B}"/>
          </ac:spMkLst>
        </pc:spChg>
      </pc:sldChg>
      <pc:sldChg chg="addSp modSp ord">
        <pc:chgData name="Rafael Seigi  Pinheiro Terashima (Student at CentraleSupelec)" userId="S::seigi.terashima@student-cs.fr::1f8a3624-fd2d-4766-b922-52ae01650e2c" providerId="AD" clId="Web-{6E561A34-C857-D60D-20EE-A56D1D2AD399}" dt="2020-11-20T01:05:52.939" v="508"/>
        <pc:sldMkLst>
          <pc:docMk/>
          <pc:sldMk cId="2340310628" sldId="279"/>
        </pc:sldMkLst>
        <pc:spChg chg="add mod">
          <ac:chgData name="Rafael Seigi  Pinheiro Terashima (Student at CentraleSupelec)" userId="S::seigi.terashima@student-cs.fr::1f8a3624-fd2d-4766-b922-52ae01650e2c" providerId="AD" clId="Web-{6E561A34-C857-D60D-20EE-A56D1D2AD399}" dt="2020-11-19T23:36:45.953" v="229" actId="1076"/>
          <ac:spMkLst>
            <pc:docMk/>
            <pc:sldMk cId="2340310628" sldId="279"/>
            <ac:spMk id="11" creationId="{69D7E455-3D51-48F8-A710-8E657CBA43F3}"/>
          </ac:spMkLst>
        </pc:spChg>
        <pc:spChg chg="mod">
          <ac:chgData name="Rafael Seigi  Pinheiro Terashima (Student at CentraleSupelec)" userId="S::seigi.terashima@student-cs.fr::1f8a3624-fd2d-4766-b922-52ae01650e2c" providerId="AD" clId="Web-{6E561A34-C857-D60D-20EE-A56D1D2AD399}" dt="2020-11-19T23:36:41.750" v="228" actId="1076"/>
          <ac:spMkLst>
            <pc:docMk/>
            <pc:sldMk cId="2340310628" sldId="279"/>
            <ac:spMk id="102" creationId="{DC9B4169-78D1-42B3-AD43-337AF3D139C6}"/>
          </ac:spMkLst>
        </pc:spChg>
        <pc:spChg chg="mod">
          <ac:chgData name="Rafael Seigi  Pinheiro Terashima (Student at CentraleSupelec)" userId="S::seigi.terashima@student-cs.fr::1f8a3624-fd2d-4766-b922-52ae01650e2c" providerId="AD" clId="Web-{6E561A34-C857-D60D-20EE-A56D1D2AD399}" dt="2020-11-19T23:36:37.593" v="227" actId="1076"/>
          <ac:spMkLst>
            <pc:docMk/>
            <pc:sldMk cId="2340310628" sldId="279"/>
            <ac:spMk id="107" creationId="{913DB7A8-4601-41A5-81E4-DA5D10E2C84B}"/>
          </ac:spMkLst>
        </pc:spChg>
        <pc:spChg chg="mod">
          <ac:chgData name="Rafael Seigi  Pinheiro Terashima (Student at CentraleSupelec)" userId="S::seigi.terashima@student-cs.fr::1f8a3624-fd2d-4766-b922-52ae01650e2c" providerId="AD" clId="Web-{6E561A34-C857-D60D-20EE-A56D1D2AD399}" dt="2020-11-19T23:35:49.514" v="222" actId="1076"/>
          <ac:spMkLst>
            <pc:docMk/>
            <pc:sldMk cId="2340310628" sldId="279"/>
            <ac:spMk id="108" creationId="{3DC2C076-8EF5-4D71-A846-EFD836787662}"/>
          </ac:spMkLst>
        </pc:spChg>
        <pc:spChg chg="mod">
          <ac:chgData name="Rafael Seigi  Pinheiro Terashima (Student at CentraleSupelec)" userId="S::seigi.terashima@student-cs.fr::1f8a3624-fd2d-4766-b922-52ae01650e2c" providerId="AD" clId="Web-{6E561A34-C857-D60D-20EE-A56D1D2AD399}" dt="2020-11-19T23:36:26.515" v="226" actId="1076"/>
          <ac:spMkLst>
            <pc:docMk/>
            <pc:sldMk cId="2340310628" sldId="279"/>
            <ac:spMk id="2786" creationId="{251017F8-5AAC-4F2E-8C1C-910750E08C1D}"/>
          </ac:spMkLst>
        </pc:spChg>
      </pc:sldChg>
      <pc:sldChg chg="modSp">
        <pc:chgData name="Rafael Seigi  Pinheiro Terashima (Student at CentraleSupelec)" userId="S::seigi.terashima@student-cs.fr::1f8a3624-fd2d-4766-b922-52ae01650e2c" providerId="AD" clId="Web-{6E561A34-C857-D60D-20EE-A56D1D2AD399}" dt="2020-11-20T01:08:54.246" v="513" actId="20577"/>
        <pc:sldMkLst>
          <pc:docMk/>
          <pc:sldMk cId="2733525980" sldId="306"/>
        </pc:sldMkLst>
        <pc:spChg chg="mod">
          <ac:chgData name="Rafael Seigi  Pinheiro Terashima (Student at CentraleSupelec)" userId="S::seigi.terashima@student-cs.fr::1f8a3624-fd2d-4766-b922-52ae01650e2c" providerId="AD" clId="Web-{6E561A34-C857-D60D-20EE-A56D1D2AD399}" dt="2020-11-20T01:08:54.246" v="513" actId="20577"/>
          <ac:spMkLst>
            <pc:docMk/>
            <pc:sldMk cId="2733525980" sldId="306"/>
            <ac:spMk id="4" creationId="{69A1CFC3-C66C-49FF-B003-016D71CA7B50}"/>
          </ac:spMkLst>
        </pc:spChg>
      </pc:sldChg>
      <pc:sldChg chg="modSp new">
        <pc:chgData name="Rafael Seigi  Pinheiro Terashima (Student at CentraleSupelec)" userId="S::seigi.terashima@student-cs.fr::1f8a3624-fd2d-4766-b922-52ae01650e2c" providerId="AD" clId="Web-{6E561A34-C857-D60D-20EE-A56D1D2AD399}" dt="2020-11-20T01:01:14.888" v="507" actId="20577"/>
        <pc:sldMkLst>
          <pc:docMk/>
          <pc:sldMk cId="3212417576" sldId="311"/>
        </pc:sldMkLst>
        <pc:spChg chg="mod">
          <ac:chgData name="Rafael Seigi  Pinheiro Terashima (Student at CentraleSupelec)" userId="S::seigi.terashima@student-cs.fr::1f8a3624-fd2d-4766-b922-52ae01650e2c" providerId="AD" clId="Web-{6E561A34-C857-D60D-20EE-A56D1D2AD399}" dt="2020-11-20T00:55:26.492" v="396" actId="20577"/>
          <ac:spMkLst>
            <pc:docMk/>
            <pc:sldMk cId="3212417576" sldId="311"/>
            <ac:spMk id="2" creationId="{F7C18591-9CE0-4C55-BE9B-88B801C65B23}"/>
          </ac:spMkLst>
        </pc:spChg>
        <pc:graphicFrameChg chg="modGraphic">
          <ac:chgData name="Rafael Seigi  Pinheiro Terashima (Student at CentraleSupelec)" userId="S::seigi.terashima@student-cs.fr::1f8a3624-fd2d-4766-b922-52ae01650e2c" providerId="AD" clId="Web-{6E561A34-C857-D60D-20EE-A56D1D2AD399}" dt="2020-11-20T01:01:14.888" v="507" actId="20577"/>
          <ac:graphicFrameMkLst>
            <pc:docMk/>
            <pc:sldMk cId="3212417576" sldId="311"/>
            <ac:graphicFrameMk id="4" creationId="{2A18EB38-8C43-4460-873C-7BBB45F2CF78}"/>
          </ac:graphicFrameMkLst>
        </pc:graphicFrameChg>
      </pc:sldChg>
    </pc:docChg>
  </pc:docChgLst>
  <pc:docChgLst>
    <pc:chgData name="Rafael Seigi  Pinheiro Terashima (Student at CentraleSupelec)" userId="S::seigi.terashima@student-cs.fr::1f8a3624-fd2d-4766-b922-52ae01650e2c" providerId="AD" clId="Web-{7EA7C372-EA8F-76FE-27F7-8E459B07DDB4}"/>
    <pc:docChg chg="delSld modSld sldOrd">
      <pc:chgData name="Rafael Seigi  Pinheiro Terashima (Student at CentraleSupelec)" userId="S::seigi.terashima@student-cs.fr::1f8a3624-fd2d-4766-b922-52ae01650e2c" providerId="AD" clId="Web-{7EA7C372-EA8F-76FE-27F7-8E459B07DDB4}" dt="2020-11-20T02:37:49.520" v="928" actId="20577"/>
      <pc:docMkLst>
        <pc:docMk/>
      </pc:docMkLst>
      <pc:sldChg chg="delSp modSp del">
        <pc:chgData name="Rafael Seigi  Pinheiro Terashima (Student at CentraleSupelec)" userId="S::seigi.terashima@student-cs.fr::1f8a3624-fd2d-4766-b922-52ae01650e2c" providerId="AD" clId="Web-{7EA7C372-EA8F-76FE-27F7-8E459B07DDB4}" dt="2020-11-20T01:50:01.812" v="521"/>
        <pc:sldMkLst>
          <pc:docMk/>
          <pc:sldMk cId="2340310628" sldId="279"/>
        </pc:sldMkLst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47:58.762" v="483" actId="1076"/>
          <ac:spMkLst>
            <pc:docMk/>
            <pc:sldMk cId="2340310628" sldId="279"/>
            <ac:spMk id="11" creationId="{69D7E455-3D51-48F8-A710-8E657CBA43F3}"/>
          </ac:spMkLst>
        </pc:spChg>
        <pc:spChg chg="del">
          <ac:chgData name="Rafael Seigi  Pinheiro Terashima (Student at CentraleSupelec)" userId="S::seigi.terashima@student-cs.fr::1f8a3624-fd2d-4766-b922-52ae01650e2c" providerId="AD" clId="Web-{7EA7C372-EA8F-76FE-27F7-8E459B07DDB4}" dt="2020-11-20T01:41:03.187" v="28"/>
          <ac:spMkLst>
            <pc:docMk/>
            <pc:sldMk cId="2340310628" sldId="279"/>
            <ac:spMk id="102" creationId="{DC9B4169-78D1-42B3-AD43-337AF3D139C6}"/>
          </ac:spMkLst>
        </pc:spChg>
        <pc:spChg chg="del">
          <ac:chgData name="Rafael Seigi  Pinheiro Terashima (Student at CentraleSupelec)" userId="S::seigi.terashima@student-cs.fr::1f8a3624-fd2d-4766-b922-52ae01650e2c" providerId="AD" clId="Web-{7EA7C372-EA8F-76FE-27F7-8E459B07DDB4}" dt="2020-11-20T01:41:01.031" v="27"/>
          <ac:spMkLst>
            <pc:docMk/>
            <pc:sldMk cId="2340310628" sldId="279"/>
            <ac:spMk id="103" creationId="{67843059-C73B-466E-AE1D-0ADF59177BB2}"/>
          </ac:spMkLst>
        </pc:spChg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47:58.403" v="481" actId="20577"/>
          <ac:spMkLst>
            <pc:docMk/>
            <pc:sldMk cId="2340310628" sldId="279"/>
            <ac:spMk id="105" creationId="{13E80346-8884-4391-A3A0-96269207D9DE}"/>
          </ac:spMkLst>
        </pc:spChg>
        <pc:spChg chg="del">
          <ac:chgData name="Rafael Seigi  Pinheiro Terashima (Student at CentraleSupelec)" userId="S::seigi.terashima@student-cs.fr::1f8a3624-fd2d-4766-b922-52ae01650e2c" providerId="AD" clId="Web-{7EA7C372-EA8F-76FE-27F7-8E459B07DDB4}" dt="2020-11-20T01:40:56.062" v="26"/>
          <ac:spMkLst>
            <pc:docMk/>
            <pc:sldMk cId="2340310628" sldId="279"/>
            <ac:spMk id="106" creationId="{9F641421-FF74-469F-B5EB-D78D5F935CA6}"/>
          </ac:spMkLst>
        </pc:spChg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46:45.260" v="322"/>
          <ac:spMkLst>
            <pc:docMk/>
            <pc:sldMk cId="2340310628" sldId="279"/>
            <ac:spMk id="107" creationId="{913DB7A8-4601-41A5-81E4-DA5D10E2C84B}"/>
          </ac:spMkLst>
        </pc:spChg>
        <pc:spChg chg="del mod">
          <ac:chgData name="Rafael Seigi  Pinheiro Terashima (Student at CentraleSupelec)" userId="S::seigi.terashima@student-cs.fr::1f8a3624-fd2d-4766-b922-52ae01650e2c" providerId="AD" clId="Web-{7EA7C372-EA8F-76FE-27F7-8E459B07DDB4}" dt="2020-11-20T01:42:14.689" v="54"/>
          <ac:spMkLst>
            <pc:docMk/>
            <pc:sldMk cId="2340310628" sldId="279"/>
            <ac:spMk id="108" creationId="{3DC2C076-8EF5-4D71-A846-EFD836787662}"/>
          </ac:spMkLst>
        </pc:spChg>
        <pc:spChg chg="del mod">
          <ac:chgData name="Rafael Seigi  Pinheiro Terashima (Student at CentraleSupelec)" userId="S::seigi.terashima@student-cs.fr::1f8a3624-fd2d-4766-b922-52ae01650e2c" providerId="AD" clId="Web-{7EA7C372-EA8F-76FE-27F7-8E459B07DDB4}" dt="2020-11-20T01:40:51.468" v="25"/>
          <ac:spMkLst>
            <pc:docMk/>
            <pc:sldMk cId="2340310628" sldId="279"/>
            <ac:spMk id="2786" creationId="{251017F8-5AAC-4F2E-8C1C-910750E08C1D}"/>
          </ac:spMkLst>
        </pc:spChg>
        <pc:spChg chg="del mod">
          <ac:chgData name="Rafael Seigi  Pinheiro Terashima (Student at CentraleSupelec)" userId="S::seigi.terashima@student-cs.fr::1f8a3624-fd2d-4766-b922-52ae01650e2c" providerId="AD" clId="Web-{7EA7C372-EA8F-76FE-27F7-8E459B07DDB4}" dt="2020-11-20T01:47:38.246" v="394"/>
          <ac:spMkLst>
            <pc:docMk/>
            <pc:sldMk cId="2340310628" sldId="279"/>
            <ac:spMk id="2787" creationId="{7448ECBF-BA38-4A7E-BF46-FB28ACD9EE00}"/>
          </ac:spMkLst>
        </pc:spChg>
      </pc:sldChg>
      <pc:sldChg chg="modSp">
        <pc:chgData name="Rafael Seigi  Pinheiro Terashima (Student at CentraleSupelec)" userId="S::seigi.terashima@student-cs.fr::1f8a3624-fd2d-4766-b922-52ae01650e2c" providerId="AD" clId="Web-{7EA7C372-EA8F-76FE-27F7-8E459B07DDB4}" dt="2020-11-20T01:56:34.497" v="539" actId="20577"/>
        <pc:sldMkLst>
          <pc:docMk/>
          <pc:sldMk cId="957007459" sldId="281"/>
        </pc:sldMkLst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56:34.497" v="539" actId="20577"/>
          <ac:spMkLst>
            <pc:docMk/>
            <pc:sldMk cId="957007459" sldId="281"/>
            <ac:spMk id="5" creationId="{FA667144-336F-46FC-8D6D-3409F9C73E16}"/>
          </ac:spMkLst>
        </pc:spChg>
      </pc:sldChg>
      <pc:sldChg chg="modSp">
        <pc:chgData name="Rafael Seigi  Pinheiro Terashima (Student at CentraleSupelec)" userId="S::seigi.terashima@student-cs.fr::1f8a3624-fd2d-4766-b922-52ae01650e2c" providerId="AD" clId="Web-{7EA7C372-EA8F-76FE-27F7-8E459B07DDB4}" dt="2020-11-20T01:59:01.876" v="552" actId="20577"/>
        <pc:sldMkLst>
          <pc:docMk/>
          <pc:sldMk cId="822002936" sldId="289"/>
        </pc:sldMkLst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59:01.876" v="552" actId="20577"/>
          <ac:spMkLst>
            <pc:docMk/>
            <pc:sldMk cId="822002936" sldId="289"/>
            <ac:spMk id="5" creationId="{FA667144-336F-46FC-8D6D-3409F9C73E16}"/>
          </ac:spMkLst>
        </pc:spChg>
      </pc:sldChg>
      <pc:sldChg chg="modSp">
        <pc:chgData name="Rafael Seigi  Pinheiro Terashima (Student at CentraleSupelec)" userId="S::seigi.terashima@student-cs.fr::1f8a3624-fd2d-4766-b922-52ae01650e2c" providerId="AD" clId="Web-{7EA7C372-EA8F-76FE-27F7-8E459B07DDB4}" dt="2020-11-20T02:17:33.735" v="685" actId="20577"/>
        <pc:sldMkLst>
          <pc:docMk/>
          <pc:sldMk cId="356730882" sldId="293"/>
        </pc:sldMkLst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2:17:33.735" v="685" actId="20577"/>
          <ac:spMkLst>
            <pc:docMk/>
            <pc:sldMk cId="356730882" sldId="293"/>
            <ac:spMk id="3" creationId="{06C63040-4F3F-4CB2-917E-CFE24F9DC7D3}"/>
          </ac:spMkLst>
        </pc:spChg>
      </pc:sldChg>
      <pc:sldChg chg="ord">
        <pc:chgData name="Rafael Seigi  Pinheiro Terashima (Student at CentraleSupelec)" userId="S::seigi.terashima@student-cs.fr::1f8a3624-fd2d-4766-b922-52ae01650e2c" providerId="AD" clId="Web-{7EA7C372-EA8F-76FE-27F7-8E459B07DDB4}" dt="2020-11-20T01:27:45.416" v="10"/>
        <pc:sldMkLst>
          <pc:docMk/>
          <pc:sldMk cId="109894599" sldId="304"/>
        </pc:sldMkLst>
      </pc:sldChg>
      <pc:sldChg chg="modSp">
        <pc:chgData name="Rafael Seigi  Pinheiro Terashima (Student at CentraleSupelec)" userId="S::seigi.terashima@student-cs.fr::1f8a3624-fd2d-4766-b922-52ae01650e2c" providerId="AD" clId="Web-{7EA7C372-EA8F-76FE-27F7-8E459B07DDB4}" dt="2020-11-20T02:37:49.520" v="927" actId="20577"/>
        <pc:sldMkLst>
          <pc:docMk/>
          <pc:sldMk cId="2733525980" sldId="306"/>
        </pc:sldMkLst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2:37:49.520" v="927" actId="20577"/>
          <ac:spMkLst>
            <pc:docMk/>
            <pc:sldMk cId="2733525980" sldId="306"/>
            <ac:spMk id="4" creationId="{69A1CFC3-C66C-49FF-B003-016D71CA7B50}"/>
          </ac:spMkLst>
        </pc:spChg>
      </pc:sldChg>
      <pc:sldChg chg="modSp del">
        <pc:chgData name="Rafael Seigi  Pinheiro Terashima (Student at CentraleSupelec)" userId="S::seigi.terashima@student-cs.fr::1f8a3624-fd2d-4766-b922-52ae01650e2c" providerId="AD" clId="Web-{7EA7C372-EA8F-76FE-27F7-8E459B07DDB4}" dt="2020-11-20T02:18:26.612" v="698"/>
        <pc:sldMkLst>
          <pc:docMk/>
          <pc:sldMk cId="3163874500" sldId="307"/>
        </pc:sldMkLst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2:18:12.799" v="695" actId="20577"/>
          <ac:spMkLst>
            <pc:docMk/>
            <pc:sldMk cId="3163874500" sldId="307"/>
            <ac:spMk id="4" creationId="{69A1CFC3-C66C-49FF-B003-016D71CA7B50}"/>
          </ac:spMkLst>
        </pc:spChg>
      </pc:sldChg>
      <pc:sldChg chg="addSp delSp modSp">
        <pc:chgData name="Rafael Seigi  Pinheiro Terashima (Student at CentraleSupelec)" userId="S::seigi.terashima@student-cs.fr::1f8a3624-fd2d-4766-b922-52ae01650e2c" providerId="AD" clId="Web-{7EA7C372-EA8F-76FE-27F7-8E459B07DDB4}" dt="2020-11-20T01:51:24.846" v="523" actId="1076"/>
        <pc:sldMkLst>
          <pc:docMk/>
          <pc:sldMk cId="854643227" sldId="314"/>
        </pc:sldMkLst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40:04.092" v="20" actId="1076"/>
          <ac:spMkLst>
            <pc:docMk/>
            <pc:sldMk cId="854643227" sldId="314"/>
            <ac:spMk id="3" creationId="{D2542046-4F91-4D64-BF1F-7FA1209624BB}"/>
          </ac:spMkLst>
        </pc:spChg>
        <pc:spChg chg="add del mod">
          <ac:chgData name="Rafael Seigi  Pinheiro Terashima (Student at CentraleSupelec)" userId="S::seigi.terashima@student-cs.fr::1f8a3624-fd2d-4766-b922-52ae01650e2c" providerId="AD" clId="Web-{7EA7C372-EA8F-76FE-27F7-8E459B07DDB4}" dt="2020-11-20T01:41:33.219" v="36"/>
          <ac:spMkLst>
            <pc:docMk/>
            <pc:sldMk cId="854643227" sldId="314"/>
            <ac:spMk id="4" creationId="{5B0D25BC-D95A-46AB-BAE8-3CE32FDD333E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7EA7C372-EA8F-76FE-27F7-8E459B07DDB4}" dt="2020-11-20T01:45:54.993" v="270" actId="20577"/>
          <ac:spMkLst>
            <pc:docMk/>
            <pc:sldMk cId="854643227" sldId="314"/>
            <ac:spMk id="5" creationId="{DBBDDBBE-5D1F-46C3-AC67-73B7C5E43CBC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7EA7C372-EA8F-76FE-27F7-8E459B07DDB4}" dt="2020-11-20T01:51:20.752" v="522" actId="1076"/>
          <ac:spMkLst>
            <pc:docMk/>
            <pc:sldMk cId="854643227" sldId="314"/>
            <ac:spMk id="6" creationId="{A9C195DE-5396-4D11-8E72-7BD5D44C16C0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7EA7C372-EA8F-76FE-27F7-8E459B07DDB4}" dt="2020-11-20T01:48:38.466" v="508" actId="20577"/>
          <ac:spMkLst>
            <pc:docMk/>
            <pc:sldMk cId="854643227" sldId="314"/>
            <ac:spMk id="7" creationId="{CFB98074-514A-499C-A2EC-0DC89B97A7AA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7EA7C372-EA8F-76FE-27F7-8E459B07DDB4}" dt="2020-11-20T01:51:24.846" v="523" actId="1076"/>
          <ac:spMkLst>
            <pc:docMk/>
            <pc:sldMk cId="854643227" sldId="314"/>
            <ac:spMk id="8" creationId="{4B86600B-ABDD-4D70-B2DD-99E81D5DDBB9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7EA7C372-EA8F-76FE-27F7-8E459B07DDB4}" dt="2020-11-20T01:40:26.218" v="21" actId="1076"/>
          <ac:spMkLst>
            <pc:docMk/>
            <pc:sldMk cId="854643227" sldId="314"/>
            <ac:spMk id="9" creationId="{B9BAD01C-CB44-4C1E-A57D-ED0974A7DBD4}"/>
          </ac:spMkLst>
        </pc:spChg>
        <pc:spChg chg="add del">
          <ac:chgData name="Rafael Seigi  Pinheiro Terashima (Student at CentraleSupelec)" userId="S::seigi.terashima@student-cs.fr::1f8a3624-fd2d-4766-b922-52ae01650e2c" providerId="AD" clId="Web-{7EA7C372-EA8F-76FE-27F7-8E459B07DDB4}" dt="2020-11-20T01:41:14.875" v="30"/>
          <ac:spMkLst>
            <pc:docMk/>
            <pc:sldMk cId="854643227" sldId="314"/>
            <ac:spMk id="10" creationId="{7DCE5392-E107-4632-9449-FBB0212AF491}"/>
          </ac:spMkLst>
        </pc:spChg>
        <pc:spChg chg="add del">
          <ac:chgData name="Rafael Seigi  Pinheiro Terashima (Student at CentraleSupelec)" userId="S::seigi.terashima@student-cs.fr::1f8a3624-fd2d-4766-b922-52ae01650e2c" providerId="AD" clId="Web-{7EA7C372-EA8F-76FE-27F7-8E459B07DDB4}" dt="2020-11-20T01:41:23.563" v="32"/>
          <ac:spMkLst>
            <pc:docMk/>
            <pc:sldMk cId="854643227" sldId="314"/>
            <ac:spMk id="11" creationId="{FB992467-1FBB-41BD-925A-E6609E9D14DB}"/>
          </ac:spMkLst>
        </pc:spChg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46:09.212" v="315" actId="20577"/>
          <ac:spMkLst>
            <pc:docMk/>
            <pc:sldMk cId="854643227" sldId="314"/>
            <ac:spMk id="12" creationId="{E2781CBC-B44C-4CF8-ADFF-6F3E429DB338}"/>
          </ac:spMkLst>
        </pc:spChg>
        <pc:spChg chg="add del mod">
          <ac:chgData name="Rafael Seigi  Pinheiro Terashima (Student at CentraleSupelec)" userId="S::seigi.terashima@student-cs.fr::1f8a3624-fd2d-4766-b922-52ae01650e2c" providerId="AD" clId="Web-{7EA7C372-EA8F-76FE-27F7-8E459B07DDB4}" dt="2020-11-20T01:48:59.233" v="513"/>
          <ac:spMkLst>
            <pc:docMk/>
            <pc:sldMk cId="854643227" sldId="314"/>
            <ac:spMk id="16" creationId="{87B79325-72B9-42A1-BF46-EA1E58AE53AC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7EA7C372-EA8F-76FE-27F7-8E459B07DDB4}" dt="2020-11-20T01:49:30.796" v="519" actId="1076"/>
          <ac:spMkLst>
            <pc:docMk/>
            <pc:sldMk cId="854643227" sldId="314"/>
            <ac:spMk id="18" creationId="{3DBE0BE9-2BB1-4DA9-87C0-A5BE41B43223}"/>
          </ac:spMkLst>
        </pc:spChg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49:35.546" v="520" actId="1076"/>
          <ac:spMkLst>
            <pc:docMk/>
            <pc:sldMk cId="854643227" sldId="314"/>
            <ac:spMk id="102" creationId="{DC9B4169-78D1-42B3-AD43-337AF3D139C6}"/>
          </ac:spMkLst>
        </pc:spChg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46:14.494" v="317" actId="1076"/>
          <ac:spMkLst>
            <pc:docMk/>
            <pc:sldMk cId="854643227" sldId="314"/>
            <ac:spMk id="106" creationId="{9F641421-FF74-469F-B5EB-D78D5F935CA6}"/>
          </ac:spMkLst>
        </pc:spChg>
        <pc:spChg chg="mod">
          <ac:chgData name="Rafael Seigi  Pinheiro Terashima (Student at CentraleSupelec)" userId="S::seigi.terashima@student-cs.fr::1f8a3624-fd2d-4766-b922-52ae01650e2c" providerId="AD" clId="Web-{7EA7C372-EA8F-76FE-27F7-8E459B07DDB4}" dt="2020-11-20T01:45:06.507" v="177" actId="20577"/>
          <ac:spMkLst>
            <pc:docMk/>
            <pc:sldMk cId="854643227" sldId="314"/>
            <ac:spMk id="2786" creationId="{251017F8-5AAC-4F2E-8C1C-910750E08C1D}"/>
          </ac:spMkLst>
        </pc:spChg>
      </pc:sldChg>
    </pc:docChg>
  </pc:docChgLst>
  <pc:docChgLst>
    <pc:chgData name="Yuichi Tokumoto (Student at CentraleSupelec)" userId="S::yuichi.tokumoto@student-cs.fr::64f27967-b086-4775-85b6-696a573a4bcb" providerId="AD" clId="Web-{C0E34EA9-157A-06CC-51D2-F8EDFCDE9716}"/>
    <pc:docChg chg="addSld delSld modSld sldOrd addMainMaster delMainMaster">
      <pc:chgData name="Yuichi Tokumoto (Student at CentraleSupelec)" userId="S::yuichi.tokumoto@student-cs.fr::64f27967-b086-4775-85b6-696a573a4bcb" providerId="AD" clId="Web-{C0E34EA9-157A-06CC-51D2-F8EDFCDE9716}" dt="2020-11-13T15:26:57.211" v="303" actId="14100"/>
      <pc:docMkLst>
        <pc:docMk/>
      </pc:docMkLst>
      <pc:sldChg chg="addSp delSp modSp mod setBg modClrScheme chgLayout">
        <pc:chgData name="Yuichi Tokumoto (Student at CentraleSupelec)" userId="S::yuichi.tokumoto@student-cs.fr::64f27967-b086-4775-85b6-696a573a4bcb" providerId="AD" clId="Web-{C0E34EA9-157A-06CC-51D2-F8EDFCDE9716}" dt="2020-11-13T14:51:56.327" v="206" actId="1076"/>
        <pc:sldMkLst>
          <pc:docMk/>
          <pc:sldMk cId="128632686" sldId="256"/>
        </pc:sldMkLst>
        <pc:spChg chg="mod ord">
          <ac:chgData name="Yuichi Tokumoto (Student at CentraleSupelec)" userId="S::yuichi.tokumoto@student-cs.fr::64f27967-b086-4775-85b6-696a573a4bcb" providerId="AD" clId="Web-{C0E34EA9-157A-06CC-51D2-F8EDFCDE9716}" dt="2020-11-13T14:43:00.947" v="18"/>
          <ac:spMkLst>
            <pc:docMk/>
            <pc:sldMk cId="128632686" sldId="256"/>
            <ac:spMk id="2" creationId="{00000000-0000-0000-0000-000000000000}"/>
          </ac:spMkLst>
        </pc:spChg>
        <pc:spChg chg="mod ord">
          <ac:chgData name="Yuichi Tokumoto (Student at CentraleSupelec)" userId="S::yuichi.tokumoto@student-cs.fr::64f27967-b086-4775-85b6-696a573a4bcb" providerId="AD" clId="Web-{C0E34EA9-157A-06CC-51D2-F8EDFCDE9716}" dt="2020-11-13T14:49:56.404" v="153" actId="1076"/>
          <ac:spMkLst>
            <pc:docMk/>
            <pc:sldMk cId="128632686" sldId="256"/>
            <ac:spMk id="3" creationId="{00000000-0000-0000-0000-000000000000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1.243" v="6"/>
          <ac:spMkLst>
            <pc:docMk/>
            <pc:sldMk cId="128632686" sldId="256"/>
            <ac:spMk id="6" creationId="{BF3D65BA-1C65-40FB-92EF-83951BDC1D7C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5.915" v="8"/>
          <ac:spMkLst>
            <pc:docMk/>
            <pc:sldMk cId="128632686" sldId="256"/>
            <ac:spMk id="7" creationId="{E08D4B6A-8113-4DFB-B82E-B60CAC8E0A50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5.915" v="8"/>
          <ac:spMkLst>
            <pc:docMk/>
            <pc:sldMk cId="128632686" sldId="256"/>
            <ac:spMk id="8" creationId="{9822E561-F97C-4CBB-A9A6-A6BF6317BC84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39.665" v="4"/>
          <ac:spMkLst>
            <pc:docMk/>
            <pc:sldMk cId="128632686" sldId="256"/>
            <ac:spMk id="9" creationId="{B1A515B1-A9B3-49B0-AE0D-D038D42C21A9}"/>
          </ac:spMkLst>
        </pc:spChg>
        <pc:spChg chg="mod">
          <ac:chgData name="Yuichi Tokumoto (Student at CentraleSupelec)" userId="S::yuichi.tokumoto@student-cs.fr::64f27967-b086-4775-85b6-696a573a4bcb" providerId="AD" clId="Web-{C0E34EA9-157A-06CC-51D2-F8EDFCDE9716}" dt="2020-11-13T14:49:45.357" v="151" actId="1076"/>
          <ac:spMkLst>
            <pc:docMk/>
            <pc:sldMk cId="128632686" sldId="256"/>
            <ac:spMk id="10" creationId="{78AB418A-C65C-4C1B-AF0F-944E62FC9EE3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6.759" v="10"/>
          <ac:spMkLst>
            <pc:docMk/>
            <pc:sldMk cId="128632686" sldId="256"/>
            <ac:spMk id="10" creationId="{BF3D65BA-1C65-40FB-92EF-83951BDC1D7C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1.243" v="6"/>
          <ac:spMkLst>
            <pc:docMk/>
            <pc:sldMk cId="128632686" sldId="256"/>
            <ac:spMk id="11" creationId="{ADF52CCA-FCDD-49A0-BFFC-3BD41F1B827A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6.759" v="10"/>
          <ac:spMkLst>
            <pc:docMk/>
            <pc:sldMk cId="128632686" sldId="256"/>
            <ac:spMk id="12" creationId="{ADF52CCA-FCDD-49A0-BFFC-3BD41F1B827A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5.915" v="8"/>
          <ac:spMkLst>
            <pc:docMk/>
            <pc:sldMk cId="128632686" sldId="256"/>
            <ac:spMk id="13" creationId="{B01B0E58-A5C8-4CDA-A2E0-35DF94E59857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9.556" v="12"/>
          <ac:spMkLst>
            <pc:docMk/>
            <pc:sldMk cId="128632686" sldId="256"/>
            <ac:spMk id="14" creationId="{E08D4B6A-8113-4DFB-B82E-B60CAC8E0A50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9.556" v="12"/>
          <ac:spMkLst>
            <pc:docMk/>
            <pc:sldMk cId="128632686" sldId="256"/>
            <ac:spMk id="15" creationId="{9822E561-F97C-4CBB-A9A6-A6BF6317BC84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49.556" v="12"/>
          <ac:spMkLst>
            <pc:docMk/>
            <pc:sldMk cId="128632686" sldId="256"/>
            <ac:spMk id="16" creationId="{B01B0E58-A5C8-4CDA-A2E0-35DF94E59857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50.400" v="14"/>
          <ac:spMkLst>
            <pc:docMk/>
            <pc:sldMk cId="128632686" sldId="256"/>
            <ac:spMk id="17" creationId="{BF3D65BA-1C65-40FB-92EF-83951BDC1D7C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50.400" v="14"/>
          <ac:spMkLst>
            <pc:docMk/>
            <pc:sldMk cId="128632686" sldId="256"/>
            <ac:spMk id="18" creationId="{ADF52CCA-FCDD-49A0-BFFC-3BD41F1B827A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2:52.712" v="16"/>
          <ac:spMkLst>
            <pc:docMk/>
            <pc:sldMk cId="128632686" sldId="256"/>
            <ac:spMk id="19" creationId="{B1A515B1-A9B3-49B0-AE0D-D038D42C21A9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3:00.947" v="18"/>
          <ac:spMkLst>
            <pc:docMk/>
            <pc:sldMk cId="128632686" sldId="256"/>
            <ac:spMk id="20" creationId="{BF3D65BA-1C65-40FB-92EF-83951BDC1D7C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43:00.947" v="18"/>
          <ac:spMkLst>
            <pc:docMk/>
            <pc:sldMk cId="128632686" sldId="256"/>
            <ac:spMk id="21" creationId="{ADF52CCA-FCDD-49A0-BFFC-3BD41F1B827A}"/>
          </ac:spMkLst>
        </pc:spChg>
        <pc:spChg chg="add">
          <ac:chgData name="Yuichi Tokumoto (Student at CentraleSupelec)" userId="S::yuichi.tokumoto@student-cs.fr::64f27967-b086-4775-85b6-696a573a4bcb" providerId="AD" clId="Web-{C0E34EA9-157A-06CC-51D2-F8EDFCDE9716}" dt="2020-11-13T14:44:00.213" v="26"/>
          <ac:spMkLst>
            <pc:docMk/>
            <pc:sldMk cId="128632686" sldId="256"/>
            <ac:spMk id="22" creationId="{81A56B38-1742-4321-AAEF-8B0D412E2BFE}"/>
          </ac:spMkLst>
        </pc:spChg>
        <pc:spChg chg="add mod">
          <ac:chgData name="Yuichi Tokumoto (Student at CentraleSupelec)" userId="S::yuichi.tokumoto@student-cs.fr::64f27967-b086-4775-85b6-696a573a4bcb" providerId="AD" clId="Web-{C0E34EA9-157A-06CC-51D2-F8EDFCDE9716}" dt="2020-11-13T14:51:45.062" v="205" actId="20577"/>
          <ac:spMkLst>
            <pc:docMk/>
            <pc:sldMk cId="128632686" sldId="256"/>
            <ac:spMk id="25" creationId="{8E47D54F-B111-435C-A908-4C0913F2BBC3}"/>
          </ac:spMkLst>
        </pc:spChg>
        <pc:picChg chg="add del mod ord">
          <ac:chgData name="Yuichi Tokumoto (Student at CentraleSupelec)" userId="S::yuichi.tokumoto@student-cs.fr::64f27967-b086-4775-85b6-696a573a4bcb" providerId="AD" clId="Web-{C0E34EA9-157A-06CC-51D2-F8EDFCDE9716}" dt="2020-11-13T14:43:15.822" v="23"/>
          <ac:picMkLst>
            <pc:docMk/>
            <pc:sldMk cId="128632686" sldId="256"/>
            <ac:picMk id="4" creationId="{74BAB16B-82CD-4AC4-B3DF-E1A21BB91C07}"/>
          </ac:picMkLst>
        </pc:picChg>
        <pc:picChg chg="add mod">
          <ac:chgData name="Yuichi Tokumoto (Student at CentraleSupelec)" userId="S::yuichi.tokumoto@student-cs.fr::64f27967-b086-4775-85b6-696a573a4bcb" providerId="AD" clId="Web-{C0E34EA9-157A-06CC-51D2-F8EDFCDE9716}" dt="2020-11-13T14:43:20.353" v="25" actId="1076"/>
          <ac:picMkLst>
            <pc:docMk/>
            <pc:sldMk cId="128632686" sldId="256"/>
            <ac:picMk id="5" creationId="{63F77EC0-FB3A-4CC2-A05E-8037B6D52588}"/>
          </ac:picMkLst>
        </pc:picChg>
        <pc:picChg chg="add del mod">
          <ac:chgData name="Yuichi Tokumoto (Student at CentraleSupelec)" userId="S::yuichi.tokumoto@student-cs.fr::64f27967-b086-4775-85b6-696a573a4bcb" providerId="AD" clId="Web-{C0E34EA9-157A-06CC-51D2-F8EDFCDE9716}" dt="2020-11-13T14:50:02.389" v="155"/>
          <ac:picMkLst>
            <pc:docMk/>
            <pc:sldMk cId="128632686" sldId="256"/>
            <ac:picMk id="23" creationId="{2299C633-1DF9-4C01-BE0C-53E2882E1910}"/>
          </ac:picMkLst>
        </pc:picChg>
        <pc:picChg chg="add mod">
          <ac:chgData name="Yuichi Tokumoto (Student at CentraleSupelec)" userId="S::yuichi.tokumoto@student-cs.fr::64f27967-b086-4775-85b6-696a573a4bcb" providerId="AD" clId="Web-{C0E34EA9-157A-06CC-51D2-F8EDFCDE9716}" dt="2020-11-13T14:51:56.327" v="206" actId="1076"/>
          <ac:picMkLst>
            <pc:docMk/>
            <pc:sldMk cId="128632686" sldId="256"/>
            <ac:picMk id="26" creationId="{0D62431C-6082-4CC1-A70F-450AAEA9F95C}"/>
          </ac:picMkLst>
        </pc:picChg>
      </pc:sldChg>
      <pc:sldChg chg="modSp mod modClrScheme chgLayout">
        <pc:chgData name="Yuichi Tokumoto (Student at CentraleSupelec)" userId="S::yuichi.tokumoto@student-cs.fr::64f27967-b086-4775-85b6-696a573a4bcb" providerId="AD" clId="Web-{C0E34EA9-157A-06CC-51D2-F8EDFCDE9716}" dt="2020-11-13T14:42:01.712" v="0"/>
        <pc:sldMkLst>
          <pc:docMk/>
          <pc:sldMk cId="3358501423" sldId="257"/>
        </pc:sldMkLst>
        <pc:spChg chg="mod ord">
          <ac:chgData name="Yuichi Tokumoto (Student at CentraleSupelec)" userId="S::yuichi.tokumoto@student-cs.fr::64f27967-b086-4775-85b6-696a573a4bcb" providerId="AD" clId="Web-{C0E34EA9-157A-06CC-51D2-F8EDFCDE9716}" dt="2020-11-13T14:42:01.712" v="0"/>
          <ac:spMkLst>
            <pc:docMk/>
            <pc:sldMk cId="3358501423" sldId="257"/>
            <ac:spMk id="3" creationId="{77F5AFF6-A05B-40BD-B5D6-7C23611F8374}"/>
          </ac:spMkLst>
        </pc:spChg>
      </pc:sldChg>
      <pc:sldChg chg="addSp delSp modSp mod ord setBg">
        <pc:chgData name="Yuichi Tokumoto (Student at CentraleSupelec)" userId="S::yuichi.tokumoto@student-cs.fr::64f27967-b086-4775-85b6-696a573a4bcb" providerId="AD" clId="Web-{C0E34EA9-157A-06CC-51D2-F8EDFCDE9716}" dt="2020-11-13T14:55:30.830" v="302"/>
        <pc:sldMkLst>
          <pc:docMk/>
          <pc:sldMk cId="3937246506" sldId="259"/>
        </pc:sldMkLst>
        <pc:spChg chg="mod">
          <ac:chgData name="Yuichi Tokumoto (Student at CentraleSupelec)" userId="S::yuichi.tokumoto@student-cs.fr::64f27967-b086-4775-85b6-696a573a4bcb" providerId="AD" clId="Web-{C0E34EA9-157A-06CC-51D2-F8EDFCDE9716}" dt="2020-11-13T14:55:30.830" v="302"/>
          <ac:spMkLst>
            <pc:docMk/>
            <pc:sldMk cId="3937246506" sldId="259"/>
            <ac:spMk id="2" creationId="{79EE05B6-68D4-4F8E-A547-2BF29D271F71}"/>
          </ac:spMkLst>
        </pc:spChg>
        <pc:spChg chg="add">
          <ac:chgData name="Yuichi Tokumoto (Student at CentraleSupelec)" userId="S::yuichi.tokumoto@student-cs.fr::64f27967-b086-4775-85b6-696a573a4bcb" providerId="AD" clId="Web-{C0E34EA9-157A-06CC-51D2-F8EDFCDE9716}" dt="2020-11-13T14:55:30.830" v="302"/>
          <ac:spMkLst>
            <pc:docMk/>
            <pc:sldMk cId="3937246506" sldId="259"/>
            <ac:spMk id="77" creationId="{B373F125-DEF3-41D6-9918-AB21A2ACC37A}"/>
          </ac:spMkLst>
        </pc:spChg>
        <pc:spChg chg="add">
          <ac:chgData name="Yuichi Tokumoto (Student at CentraleSupelec)" userId="S::yuichi.tokumoto@student-cs.fr::64f27967-b086-4775-85b6-696a573a4bcb" providerId="AD" clId="Web-{C0E34EA9-157A-06CC-51D2-F8EDFCDE9716}" dt="2020-11-13T14:55:30.830" v="302"/>
          <ac:spMkLst>
            <pc:docMk/>
            <pc:sldMk cId="3937246506" sldId="259"/>
            <ac:spMk id="79" creationId="{71E9F226-EB6E-48C9-ADDA-636DE4BF4EBE}"/>
          </ac:spMkLst>
        </pc:spChg>
        <pc:spChg chg="add mod">
          <ac:chgData name="Yuichi Tokumoto (Student at CentraleSupelec)" userId="S::yuichi.tokumoto@student-cs.fr::64f27967-b086-4775-85b6-696a573a4bcb" providerId="AD" clId="Web-{C0E34EA9-157A-06CC-51D2-F8EDFCDE9716}" dt="2020-11-13T14:55:30.830" v="302"/>
          <ac:spMkLst>
            <pc:docMk/>
            <pc:sldMk cId="3937246506" sldId="259"/>
            <ac:spMk id="136" creationId="{52740613-0AE5-4AB2-875E-6D4238DA1F81}"/>
          </ac:spMkLst>
        </pc:spChg>
        <pc:graphicFrameChg chg="del">
          <ac:chgData name="Yuichi Tokumoto (Student at CentraleSupelec)" userId="S::yuichi.tokumoto@student-cs.fr::64f27967-b086-4775-85b6-696a573a4bcb" providerId="AD" clId="Web-{C0E34EA9-157A-06CC-51D2-F8EDFCDE9716}" dt="2020-11-13T14:55:16.111" v="301"/>
          <ac:graphicFrameMkLst>
            <pc:docMk/>
            <pc:sldMk cId="3937246506" sldId="259"/>
            <ac:graphicFrameMk id="4" creationId="{E08190A0-3DD8-4352-84B7-9DA6361A9E8A}"/>
          </ac:graphicFrameMkLst>
        </pc:graphicFrameChg>
        <pc:picChg chg="ord">
          <ac:chgData name="Yuichi Tokumoto (Student at CentraleSupelec)" userId="S::yuichi.tokumoto@student-cs.fr::64f27967-b086-4775-85b6-696a573a4bcb" providerId="AD" clId="Web-{C0E34EA9-157A-06CC-51D2-F8EDFCDE9716}" dt="2020-11-13T14:55:30.830" v="302"/>
          <ac:picMkLst>
            <pc:docMk/>
            <pc:sldMk cId="3937246506" sldId="259"/>
            <ac:picMk id="41" creationId="{22535FFE-B450-43D7-8F40-42555E4A4B9F}"/>
          </ac:picMkLst>
        </pc:picChg>
      </pc:sldChg>
      <pc:sldChg chg="addSp delSp modSp add mod replId setBg">
        <pc:chgData name="Yuichi Tokumoto (Student at CentraleSupelec)" userId="S::yuichi.tokumoto@student-cs.fr::64f27967-b086-4775-85b6-696a573a4bcb" providerId="AD" clId="Web-{C0E34EA9-157A-06CC-51D2-F8EDFCDE9716}" dt="2020-11-13T14:53:01.125" v="238"/>
        <pc:sldMkLst>
          <pc:docMk/>
          <pc:sldMk cId="1399264310" sldId="260"/>
        </pc:sldMkLst>
        <pc:spChg chg="mod ord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2" creationId="{BD514595-7BD4-4574-9C81-FA5741E83157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11" creationId="{DB691D59-8F51-4DD8-AD41-D568D29B08F8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13" creationId="{204AEF18-0627-48F3-9B3D-F7E8F050B1D4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15" creationId="{CEAEE08A-C572-438F-9753-B0D527A515A7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17" creationId="{DB93146F-62ED-4C59-844C-0935D0FB5031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19" creationId="{BF3D65BA-1C65-40FB-92EF-83951BDC1D7C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21" creationId="{ADF52CCA-FCDD-49A0-BFFC-3BD41F1B827A}"/>
          </ac:spMkLst>
        </pc:spChg>
        <pc:spChg chg="add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23" creationId="{E9AA9F65-94B8-41A5-A7FF-23D2CFB116BB}"/>
          </ac:spMkLst>
        </pc:spChg>
        <pc:spChg chg="add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24" creationId="{7E8B0F8E-3F6C-4541-B9C1-774D80A08834}"/>
          </ac:spMkLst>
        </pc:spChg>
        <pc:spChg chg="add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25" creationId="{7A45F5BC-32D1-41CD-B270-C46F18CA1ACC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09" v="237"/>
          <ac:spMkLst>
            <pc:docMk/>
            <pc:sldMk cId="1399264310" sldId="260"/>
            <ac:spMk id="26" creationId="{E9AA9F65-94B8-41A5-A7FF-23D2CFB116BB}"/>
          </ac:spMkLst>
        </pc:spChg>
        <pc:spChg chg="add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27" creationId="{CE57EE13-72B0-4FFA-ACE1-EBDE89340E47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09" v="237"/>
          <ac:spMkLst>
            <pc:docMk/>
            <pc:sldMk cId="1399264310" sldId="260"/>
            <ac:spMk id="28" creationId="{7E8B0F8E-3F6C-4541-B9C1-774D80A08834}"/>
          </ac:spMkLst>
        </pc:spChg>
        <pc:spChg chg="add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29" creationId="{DA182162-B517-4B41-B039-339F87FAE1D0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09" v="237"/>
          <ac:spMkLst>
            <pc:docMk/>
            <pc:sldMk cId="1399264310" sldId="260"/>
            <ac:spMk id="30" creationId="{7A45F5BC-32D1-41CD-B270-C46F18CA1ACC}"/>
          </ac:spMkLst>
        </pc:spChg>
        <pc:spChg chg="add">
          <ac:chgData name="Yuichi Tokumoto (Student at CentraleSupelec)" userId="S::yuichi.tokumoto@student-cs.fr::64f27967-b086-4775-85b6-696a573a4bcb" providerId="AD" clId="Web-{C0E34EA9-157A-06CC-51D2-F8EDFCDE9716}" dt="2020-11-13T14:53:01.125" v="238"/>
          <ac:spMkLst>
            <pc:docMk/>
            <pc:sldMk cId="1399264310" sldId="260"/>
            <ac:spMk id="31" creationId="{49B5AD54-1E68-4239-A6AF-FE0F49BB8367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09" v="237"/>
          <ac:spMkLst>
            <pc:docMk/>
            <pc:sldMk cId="1399264310" sldId="260"/>
            <ac:spMk id="32" creationId="{CE57EE13-72B0-4FFA-ACE1-EBDE89340E47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09" v="237"/>
          <ac:spMkLst>
            <pc:docMk/>
            <pc:sldMk cId="1399264310" sldId="260"/>
            <ac:spMk id="34" creationId="{F6FF103D-65A5-496A-9B61-995A9F81E683}"/>
          </ac:spMkLst>
        </pc:spChg>
        <pc:spChg chg="add del">
          <ac:chgData name="Yuichi Tokumoto (Student at CentraleSupelec)" userId="S::yuichi.tokumoto@student-cs.fr::64f27967-b086-4775-85b6-696a573a4bcb" providerId="AD" clId="Web-{C0E34EA9-157A-06CC-51D2-F8EDFCDE9716}" dt="2020-11-13T14:53:01.109" v="237"/>
          <ac:spMkLst>
            <pc:docMk/>
            <pc:sldMk cId="1399264310" sldId="260"/>
            <ac:spMk id="36" creationId="{2DFDD496-1EBA-4A1D-A7EF-C3175608D3EF}"/>
          </ac:spMkLst>
        </pc:spChg>
        <pc:picChg chg="del mod">
          <ac:chgData name="Yuichi Tokumoto (Student at CentraleSupelec)" userId="S::yuichi.tokumoto@student-cs.fr::64f27967-b086-4775-85b6-696a573a4bcb" providerId="AD" clId="Web-{C0E34EA9-157A-06CC-51D2-F8EDFCDE9716}" dt="2020-11-13T14:52:51.594" v="235"/>
          <ac:picMkLst>
            <pc:docMk/>
            <pc:sldMk cId="1399264310" sldId="260"/>
            <ac:picMk id="4" creationId="{BCE11A1C-86E3-4A03-8730-EAC704563697}"/>
          </ac:picMkLst>
        </pc:picChg>
      </pc:sldChg>
      <pc:sldChg chg="add del replId">
        <pc:chgData name="Yuichi Tokumoto (Student at CentraleSupelec)" userId="S::yuichi.tokumoto@student-cs.fr::64f27967-b086-4775-85b6-696a573a4bcb" providerId="AD" clId="Web-{C0E34EA9-157A-06CC-51D2-F8EDFCDE9716}" dt="2020-11-13T14:53:39.813" v="267"/>
        <pc:sldMkLst>
          <pc:docMk/>
          <pc:sldMk cId="981893689" sldId="261"/>
        </pc:sldMkLst>
      </pc:sldChg>
      <pc:sldChg chg="modSp add replId">
        <pc:chgData name="Yuichi Tokumoto (Student at CentraleSupelec)" userId="S::yuichi.tokumoto@student-cs.fr::64f27967-b086-4775-85b6-696a573a4bcb" providerId="AD" clId="Web-{C0E34EA9-157A-06CC-51D2-F8EDFCDE9716}" dt="2020-11-13T15:26:57.211" v="303" actId="14100"/>
        <pc:sldMkLst>
          <pc:docMk/>
          <pc:sldMk cId="4257246153" sldId="262"/>
        </pc:sldMkLst>
        <pc:spChg chg="mod">
          <ac:chgData name="Yuichi Tokumoto (Student at CentraleSupelec)" userId="S::yuichi.tokumoto@student-cs.fr::64f27967-b086-4775-85b6-696a573a4bcb" providerId="AD" clId="Web-{C0E34EA9-157A-06CC-51D2-F8EDFCDE9716}" dt="2020-11-13T15:26:57.211" v="303" actId="14100"/>
          <ac:spMkLst>
            <pc:docMk/>
            <pc:sldMk cId="4257246153" sldId="262"/>
            <ac:spMk id="2" creationId="{BD514595-7BD4-4574-9C81-FA5741E83157}"/>
          </ac:spMkLst>
        </pc:spChg>
      </pc:sldChg>
      <pc:sldChg chg="modSp add ord replId">
        <pc:chgData name="Yuichi Tokumoto (Student at CentraleSupelec)" userId="S::yuichi.tokumoto@student-cs.fr::64f27967-b086-4775-85b6-696a573a4bcb" providerId="AD" clId="Web-{C0E34EA9-157A-06CC-51D2-F8EDFCDE9716}" dt="2020-11-13T14:54:08.047" v="288" actId="20577"/>
        <pc:sldMkLst>
          <pc:docMk/>
          <pc:sldMk cId="3115594066" sldId="263"/>
        </pc:sldMkLst>
        <pc:spChg chg="mod">
          <ac:chgData name="Yuichi Tokumoto (Student at CentraleSupelec)" userId="S::yuichi.tokumoto@student-cs.fr::64f27967-b086-4775-85b6-696a573a4bcb" providerId="AD" clId="Web-{C0E34EA9-157A-06CC-51D2-F8EDFCDE9716}" dt="2020-11-13T14:54:08.047" v="288" actId="20577"/>
          <ac:spMkLst>
            <pc:docMk/>
            <pc:sldMk cId="3115594066" sldId="263"/>
            <ac:spMk id="2" creationId="{BD514595-7BD4-4574-9C81-FA5741E83157}"/>
          </ac:spMkLst>
        </pc:spChg>
      </pc:sldChg>
      <pc:sldChg chg="add replId">
        <pc:chgData name="Yuichi Tokumoto (Student at CentraleSupelec)" userId="S::yuichi.tokumoto@student-cs.fr::64f27967-b086-4775-85b6-696a573a4bcb" providerId="AD" clId="Web-{C0E34EA9-157A-06CC-51D2-F8EDFCDE9716}" dt="2020-11-13T14:54:24.813" v="299"/>
        <pc:sldMkLst>
          <pc:docMk/>
          <pc:sldMk cId="295586957" sldId="264"/>
        </pc:sldMkLst>
      </pc:sldChg>
      <pc:sldChg chg="modSp add del ord replId">
        <pc:chgData name="Yuichi Tokumoto (Student at CentraleSupelec)" userId="S::yuichi.tokumoto@student-cs.fr::64f27967-b086-4775-85b6-696a573a4bcb" providerId="AD" clId="Web-{C0E34EA9-157A-06CC-51D2-F8EDFCDE9716}" dt="2020-11-13T14:54:21.048" v="298"/>
        <pc:sldMkLst>
          <pc:docMk/>
          <pc:sldMk cId="1935600320" sldId="264"/>
        </pc:sldMkLst>
        <pc:spChg chg="mod">
          <ac:chgData name="Yuichi Tokumoto (Student at CentraleSupelec)" userId="S::yuichi.tokumoto@student-cs.fr::64f27967-b086-4775-85b6-696a573a4bcb" providerId="AD" clId="Web-{C0E34EA9-157A-06CC-51D2-F8EDFCDE9716}" dt="2020-11-13T14:54:17.829" v="295" actId="20577"/>
          <ac:spMkLst>
            <pc:docMk/>
            <pc:sldMk cId="1935600320" sldId="264"/>
            <ac:spMk id="2" creationId="{BD514595-7BD4-4574-9C81-FA5741E83157}"/>
          </ac:spMkLst>
        </pc:spChg>
      </pc:sldChg>
      <pc:sldMasterChg chg="del delSldLayout">
        <pc:chgData name="Yuichi Tokumoto (Student at CentraleSupelec)" userId="S::yuichi.tokumoto@student-cs.fr::64f27967-b086-4775-85b6-696a573a4bcb" providerId="AD" clId="Web-{C0E34EA9-157A-06CC-51D2-F8EDFCDE9716}" dt="2020-11-13T14:42:01.712" v="0"/>
        <pc:sldMasterMkLst>
          <pc:docMk/>
          <pc:sldMasterMk cId="0" sldId="2147483648"/>
        </pc:sldMasterMkLst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addSldLayout modSldLayout">
        <pc:chgData name="Yuichi Tokumoto (Student at CentraleSupelec)" userId="S::yuichi.tokumoto@student-cs.fr::64f27967-b086-4775-85b6-696a573a4bcb" providerId="AD" clId="Web-{C0E34EA9-157A-06CC-51D2-F8EDFCDE9716}" dt="2020-11-13T14:42:01.712" v="0"/>
        <pc:sldMasterMkLst>
          <pc:docMk/>
          <pc:sldMasterMk cId="2192141039" sldId="2147483660"/>
        </pc:sldMasterMkLst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2076608493" sldId="2147483661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2394361492" sldId="2147483662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979721389" sldId="2147483663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1006564898" sldId="2147483664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2154206609" sldId="2147483665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3681277035" sldId="2147483666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1289243477" sldId="2147483667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2963866463" sldId="2147483668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667607386" sldId="2147483669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1191792671" sldId="2147483670"/>
          </pc:sldLayoutMkLst>
        </pc:sldLayoutChg>
        <pc:sldLayoutChg chg="add mod replId">
          <pc:chgData name="Yuichi Tokumoto (Student at CentraleSupelec)" userId="S::yuichi.tokumoto@student-cs.fr::64f27967-b086-4775-85b6-696a573a4bcb" providerId="AD" clId="Web-{C0E34EA9-157A-06CC-51D2-F8EDFCDE9716}" dt="2020-11-13T14:42:01.712" v="0"/>
          <pc:sldLayoutMkLst>
            <pc:docMk/>
            <pc:sldMasterMk cId="2192141039" sldId="2147483660"/>
            <pc:sldLayoutMk cId="1448902596" sldId="2147483671"/>
          </pc:sldLayoutMkLst>
        </pc:sldLayoutChg>
      </pc:sldMasterChg>
    </pc:docChg>
  </pc:docChgLst>
  <pc:docChgLst>
    <pc:chgData name="Victor Alexandre Candido Athanasio" userId="2d836af7-57c5-4af9-9ded-223340817379" providerId="ADAL" clId="{0E65561E-512C-43F8-ABA3-C7D6866048B3}"/>
    <pc:docChg chg="undo custSel addSld delSld modSld modMainMaster">
      <pc:chgData name="Victor Alexandre Candido Athanasio" userId="2d836af7-57c5-4af9-9ded-223340817379" providerId="ADAL" clId="{0E65561E-512C-43F8-ABA3-C7D6866048B3}" dt="2020-11-20T12:55:06.980" v="896"/>
      <pc:docMkLst>
        <pc:docMk/>
      </pc:docMkLst>
      <pc:sldChg chg="addSp modSp">
        <pc:chgData name="Victor Alexandre Candido Athanasio" userId="2d836af7-57c5-4af9-9ded-223340817379" providerId="ADAL" clId="{0E65561E-512C-43F8-ABA3-C7D6866048B3}" dt="2020-11-20T12:22:36.160" v="747"/>
        <pc:sldMkLst>
          <pc:docMk/>
          <pc:sldMk cId="128632686" sldId="256"/>
        </pc:sldMkLst>
        <pc:spChg chg="add mod">
          <ac:chgData name="Victor Alexandre Candido Athanasio" userId="2d836af7-57c5-4af9-9ded-223340817379" providerId="ADAL" clId="{0E65561E-512C-43F8-ABA3-C7D6866048B3}" dt="2020-11-20T12:22:36.160" v="747"/>
          <ac:spMkLst>
            <pc:docMk/>
            <pc:sldMk cId="128632686" sldId="256"/>
            <ac:spMk id="11" creationId="{2465A105-E2C2-480E-AF8B-A08BB49BFD1B}"/>
          </ac:spMkLst>
        </pc:spChg>
      </pc:sldChg>
      <pc:sldChg chg="addSp delSp modSp mod">
        <pc:chgData name="Victor Alexandre Candido Athanasio" userId="2d836af7-57c5-4af9-9ded-223340817379" providerId="ADAL" clId="{0E65561E-512C-43F8-ABA3-C7D6866048B3}" dt="2020-11-20T12:22:41.501" v="749"/>
        <pc:sldMkLst>
          <pc:docMk/>
          <pc:sldMk cId="3609731523" sldId="258"/>
        </pc:sldMkLst>
        <pc:spChg chg="add mod">
          <ac:chgData name="Victor Alexandre Candido Athanasio" userId="2d836af7-57c5-4af9-9ded-223340817379" providerId="ADAL" clId="{0E65561E-512C-43F8-ABA3-C7D6866048B3}" dt="2020-11-20T12:22:41.501" v="749"/>
          <ac:spMkLst>
            <pc:docMk/>
            <pc:sldMk cId="3609731523" sldId="258"/>
            <ac:spMk id="6" creationId="{C113D3AD-1646-4456-87ED-41270609C20F}"/>
          </ac:spMkLst>
        </pc:spChg>
        <pc:picChg chg="del">
          <ac:chgData name="Victor Alexandre Candido Athanasio" userId="2d836af7-57c5-4af9-9ded-223340817379" providerId="ADAL" clId="{0E65561E-512C-43F8-ABA3-C7D6866048B3}" dt="2020-11-20T03:02:33.831" v="347" actId="478"/>
          <ac:picMkLst>
            <pc:docMk/>
            <pc:sldMk cId="3609731523" sldId="258"/>
            <ac:picMk id="6" creationId="{B4726677-8155-4CB2-8491-C2A2CC9B31C2}"/>
          </ac:picMkLst>
        </pc:picChg>
        <pc:picChg chg="add mod">
          <ac:chgData name="Victor Alexandre Candido Athanasio" userId="2d836af7-57c5-4af9-9ded-223340817379" providerId="ADAL" clId="{0E65561E-512C-43F8-ABA3-C7D6866048B3}" dt="2020-11-20T03:04:00.290" v="356"/>
          <ac:picMkLst>
            <pc:docMk/>
            <pc:sldMk cId="3609731523" sldId="258"/>
            <ac:picMk id="7" creationId="{4DD5B944-8872-4838-A53E-C5ED8D2CA101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22:46.555" v="752"/>
        <pc:sldMkLst>
          <pc:docMk/>
          <pc:sldMk cId="1399264310" sldId="260"/>
        </pc:sldMkLst>
        <pc:spChg chg="add mod">
          <ac:chgData name="Victor Alexandre Candido Athanasio" userId="2d836af7-57c5-4af9-9ded-223340817379" providerId="ADAL" clId="{0E65561E-512C-43F8-ABA3-C7D6866048B3}" dt="2020-11-20T12:22:46.555" v="752"/>
          <ac:spMkLst>
            <pc:docMk/>
            <pc:sldMk cId="1399264310" sldId="260"/>
            <ac:spMk id="12" creationId="{42C5C61A-1C26-4367-8EBD-2AB0B5B34370}"/>
          </ac:spMkLst>
        </pc:spChg>
        <pc:picChg chg="del">
          <ac:chgData name="Victor Alexandre Candido Athanasio" userId="2d836af7-57c5-4af9-9ded-223340817379" providerId="ADAL" clId="{0E65561E-512C-43F8-ABA3-C7D6866048B3}" dt="2020-11-20T03:04:09.321" v="359" actId="478"/>
          <ac:picMkLst>
            <pc:docMk/>
            <pc:sldMk cId="1399264310" sldId="260"/>
            <ac:picMk id="6" creationId="{B4726677-8155-4CB2-8491-C2A2CC9B31C2}"/>
          </ac:picMkLst>
        </pc:picChg>
        <pc:picChg chg="add mod">
          <ac:chgData name="Victor Alexandre Candido Athanasio" userId="2d836af7-57c5-4af9-9ded-223340817379" providerId="ADAL" clId="{0E65561E-512C-43F8-ABA3-C7D6866048B3}" dt="2020-11-20T03:04:09.634" v="360"/>
          <ac:picMkLst>
            <pc:docMk/>
            <pc:sldMk cId="1399264310" sldId="260"/>
            <ac:picMk id="11" creationId="{85CDB25A-3F6D-40D3-8D38-3A920D80B186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23:00.372" v="756" actId="20577"/>
        <pc:sldMkLst>
          <pc:docMk/>
          <pc:sldMk cId="4257246153" sldId="262"/>
        </pc:sldMkLst>
        <pc:spChg chg="add mod">
          <ac:chgData name="Victor Alexandre Candido Athanasio" userId="2d836af7-57c5-4af9-9ded-223340817379" providerId="ADAL" clId="{0E65561E-512C-43F8-ABA3-C7D6866048B3}" dt="2020-11-20T12:23:00.372" v="756" actId="20577"/>
          <ac:spMkLst>
            <pc:docMk/>
            <pc:sldMk cId="4257246153" sldId="262"/>
            <ac:spMk id="12" creationId="{DE4AD288-0518-4D88-9C6B-FFC0D5F4335E}"/>
          </ac:spMkLst>
        </pc:spChg>
        <pc:picChg chg="del">
          <ac:chgData name="Victor Alexandre Candido Athanasio" userId="2d836af7-57c5-4af9-9ded-223340817379" providerId="ADAL" clId="{0E65561E-512C-43F8-ABA3-C7D6866048B3}" dt="2020-11-20T03:04:14.258" v="362" actId="478"/>
          <ac:picMkLst>
            <pc:docMk/>
            <pc:sldMk cId="4257246153" sldId="262"/>
            <ac:picMk id="6" creationId="{B4726677-8155-4CB2-8491-C2A2CC9B31C2}"/>
          </ac:picMkLst>
        </pc:picChg>
        <pc:picChg chg="add mod">
          <ac:chgData name="Victor Alexandre Candido Athanasio" userId="2d836af7-57c5-4af9-9ded-223340817379" providerId="ADAL" clId="{0E65561E-512C-43F8-ABA3-C7D6866048B3}" dt="2020-11-20T03:04:14.497" v="363"/>
          <ac:picMkLst>
            <pc:docMk/>
            <pc:sldMk cId="4257246153" sldId="262"/>
            <ac:picMk id="11" creationId="{A4766766-FD7B-4921-89AA-4C727579FE87}"/>
          </ac:picMkLst>
        </pc:picChg>
      </pc:sldChg>
      <pc:sldChg chg="addSp modSp mod">
        <pc:chgData name="Victor Alexandre Candido Athanasio" userId="2d836af7-57c5-4af9-9ded-223340817379" providerId="ADAL" clId="{0E65561E-512C-43F8-ABA3-C7D6866048B3}" dt="2020-11-20T12:22:32.226" v="746" actId="1076"/>
        <pc:sldMkLst>
          <pc:docMk/>
          <pc:sldMk cId="3115594066" sldId="263"/>
        </pc:sldMkLst>
        <pc:spChg chg="add mod">
          <ac:chgData name="Victor Alexandre Candido Athanasio" userId="2d836af7-57c5-4af9-9ded-223340817379" providerId="ADAL" clId="{0E65561E-512C-43F8-ABA3-C7D6866048B3}" dt="2020-11-20T12:22:32.226" v="746" actId="1076"/>
          <ac:spMkLst>
            <pc:docMk/>
            <pc:sldMk cId="3115594066" sldId="263"/>
            <ac:spMk id="4" creationId="{E3AFE106-71C8-4F3A-AC4F-830257C9D44A}"/>
          </ac:spMkLst>
        </pc:spChg>
        <pc:picChg chg="mod">
          <ac:chgData name="Victor Alexandre Candido Athanasio" userId="2d836af7-57c5-4af9-9ded-223340817379" providerId="ADAL" clId="{0E65561E-512C-43F8-ABA3-C7D6866048B3}" dt="2020-11-20T03:03:57.087" v="355" actId="1076"/>
          <ac:picMkLst>
            <pc:docMk/>
            <pc:sldMk cId="3115594066" sldId="263"/>
            <ac:picMk id="6" creationId="{B4726677-8155-4CB2-8491-C2A2CC9B31C2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23:05.346" v="757"/>
        <pc:sldMkLst>
          <pc:docMk/>
          <pc:sldMk cId="295586957" sldId="264"/>
        </pc:sldMkLst>
        <pc:spChg chg="add mod">
          <ac:chgData name="Victor Alexandre Candido Athanasio" userId="2d836af7-57c5-4af9-9ded-223340817379" providerId="ADAL" clId="{0E65561E-512C-43F8-ABA3-C7D6866048B3}" dt="2020-11-20T12:23:05.346" v="757"/>
          <ac:spMkLst>
            <pc:docMk/>
            <pc:sldMk cId="295586957" sldId="264"/>
            <ac:spMk id="7" creationId="{BBD5495A-437A-4529-B35F-89CFC0DEF818}"/>
          </ac:spMkLst>
        </pc:spChg>
        <pc:picChg chg="add mod">
          <ac:chgData name="Victor Alexandre Candido Athanasio" userId="2d836af7-57c5-4af9-9ded-223340817379" providerId="ADAL" clId="{0E65561E-512C-43F8-ABA3-C7D6866048B3}" dt="2020-11-20T03:04:18.774" v="364"/>
          <ac:picMkLst>
            <pc:docMk/>
            <pc:sldMk cId="295586957" sldId="264"/>
            <ac:picMk id="6" creationId="{F93FCE6D-F8E5-4D44-857F-DB43B2E68A77}"/>
          </ac:picMkLst>
        </pc:picChg>
        <pc:picChg chg="del">
          <ac:chgData name="Victor Alexandre Candido Athanasio" userId="2d836af7-57c5-4af9-9ded-223340817379" providerId="ADAL" clId="{0E65561E-512C-43F8-ABA3-C7D6866048B3}" dt="2020-11-20T03:02:56.882" v="350" actId="478"/>
          <ac:picMkLst>
            <pc:docMk/>
            <pc:sldMk cId="295586957" sldId="264"/>
            <ac:picMk id="41" creationId="{22535FFE-B450-43D7-8F40-42555E4A4B9F}"/>
          </ac:picMkLst>
        </pc:picChg>
      </pc:sldChg>
      <pc:sldChg chg="addSp modSp">
        <pc:chgData name="Victor Alexandre Candido Athanasio" userId="2d836af7-57c5-4af9-9ded-223340817379" providerId="ADAL" clId="{0E65561E-512C-43F8-ABA3-C7D6866048B3}" dt="2020-11-20T12:22:49.041" v="753"/>
        <pc:sldMkLst>
          <pc:docMk/>
          <pc:sldMk cId="3385366373" sldId="271"/>
        </pc:sldMkLst>
        <pc:spChg chg="add mod">
          <ac:chgData name="Victor Alexandre Candido Athanasio" userId="2d836af7-57c5-4af9-9ded-223340817379" providerId="ADAL" clId="{0E65561E-512C-43F8-ABA3-C7D6866048B3}" dt="2020-11-20T12:22:49.041" v="753"/>
          <ac:spMkLst>
            <pc:docMk/>
            <pc:sldMk cId="3385366373" sldId="271"/>
            <ac:spMk id="12" creationId="{5AC9FB21-5734-4C28-AF28-2F041A53F79D}"/>
          </ac:spMkLst>
        </pc:spChg>
        <pc:picChg chg="add mod">
          <ac:chgData name="Victor Alexandre Candido Athanasio" userId="2d836af7-57c5-4af9-9ded-223340817379" providerId="ADAL" clId="{0E65561E-512C-43F8-ABA3-C7D6866048B3}" dt="2020-11-20T03:04:11.887" v="361"/>
          <ac:picMkLst>
            <pc:docMk/>
            <pc:sldMk cId="3385366373" sldId="271"/>
            <ac:picMk id="11" creationId="{FCB524A6-0369-4AF6-81C4-7CDAEC694F0A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23:07.292" v="758"/>
        <pc:sldMkLst>
          <pc:docMk/>
          <pc:sldMk cId="2541573670" sldId="272"/>
        </pc:sldMkLst>
        <pc:spChg chg="add mod">
          <ac:chgData name="Victor Alexandre Candido Athanasio" userId="2d836af7-57c5-4af9-9ded-223340817379" providerId="ADAL" clId="{0E65561E-512C-43F8-ABA3-C7D6866048B3}" dt="2020-11-20T12:23:07.292" v="758"/>
          <ac:spMkLst>
            <pc:docMk/>
            <pc:sldMk cId="2541573670" sldId="272"/>
            <ac:spMk id="7" creationId="{CAF8E65F-F249-44BE-9C9F-0A56673E2ECC}"/>
          </ac:spMkLst>
        </pc:spChg>
        <pc:picChg chg="add mod">
          <ac:chgData name="Victor Alexandre Candido Athanasio" userId="2d836af7-57c5-4af9-9ded-223340817379" providerId="ADAL" clId="{0E65561E-512C-43F8-ABA3-C7D6866048B3}" dt="2020-11-20T03:04:19.926" v="365"/>
          <ac:picMkLst>
            <pc:docMk/>
            <pc:sldMk cId="2541573670" sldId="272"/>
            <ac:picMk id="6" creationId="{516A905A-7E42-4A7B-97B8-F2337EE6608B}"/>
          </ac:picMkLst>
        </pc:picChg>
        <pc:picChg chg="del">
          <ac:chgData name="Victor Alexandre Candido Athanasio" userId="2d836af7-57c5-4af9-9ded-223340817379" providerId="ADAL" clId="{0E65561E-512C-43F8-ABA3-C7D6866048B3}" dt="2020-11-20T03:02:53.734" v="349" actId="478"/>
          <ac:picMkLst>
            <pc:docMk/>
            <pc:sldMk cId="2541573670" sldId="272"/>
            <ac:picMk id="41" creationId="{22535FFE-B450-43D7-8F40-42555E4A4B9F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46:03.070" v="803" actId="20577"/>
        <pc:sldMkLst>
          <pc:docMk/>
          <pc:sldMk cId="3560373984" sldId="275"/>
        </pc:sldMkLst>
        <pc:spChg chg="add mod">
          <ac:chgData name="Victor Alexandre Candido Athanasio" userId="2d836af7-57c5-4af9-9ded-223340817379" providerId="ADAL" clId="{0E65561E-512C-43F8-ABA3-C7D6866048B3}" dt="2020-11-20T12:23:08.963" v="759"/>
          <ac:spMkLst>
            <pc:docMk/>
            <pc:sldMk cId="3560373984" sldId="275"/>
            <ac:spMk id="7" creationId="{631BFA5F-2B37-4FC6-8F98-F064830E50E6}"/>
          </ac:spMkLst>
        </pc:spChg>
        <pc:graphicFrameChg chg="mod">
          <ac:chgData name="Victor Alexandre Candido Athanasio" userId="2d836af7-57c5-4af9-9ded-223340817379" providerId="ADAL" clId="{0E65561E-512C-43F8-ABA3-C7D6866048B3}" dt="2020-11-20T12:46:03.070" v="803" actId="20577"/>
          <ac:graphicFrameMkLst>
            <pc:docMk/>
            <pc:sldMk cId="3560373984" sldId="275"/>
            <ac:graphicFrameMk id="24" creationId="{D2BDFBB0-87FB-4C04-AA91-D59DE36D4102}"/>
          </ac:graphicFrameMkLst>
        </pc:graphicFrameChg>
        <pc:picChg chg="add mod">
          <ac:chgData name="Victor Alexandre Candido Athanasio" userId="2d836af7-57c5-4af9-9ded-223340817379" providerId="ADAL" clId="{0E65561E-512C-43F8-ABA3-C7D6866048B3}" dt="2020-11-20T03:04:21.322" v="366"/>
          <ac:picMkLst>
            <pc:docMk/>
            <pc:sldMk cId="3560373984" sldId="275"/>
            <ac:picMk id="6" creationId="{B37899C3-113E-4767-8BED-8CBF9144FCC6}"/>
          </ac:picMkLst>
        </pc:picChg>
        <pc:picChg chg="del">
          <ac:chgData name="Victor Alexandre Candido Athanasio" userId="2d836af7-57c5-4af9-9ded-223340817379" providerId="ADAL" clId="{0E65561E-512C-43F8-ABA3-C7D6866048B3}" dt="2020-11-20T03:03:00.725" v="351" actId="478"/>
          <ac:picMkLst>
            <pc:docMk/>
            <pc:sldMk cId="3560373984" sldId="275"/>
            <ac:picMk id="41" creationId="{22535FFE-B450-43D7-8F40-42555E4A4B9F}"/>
          </ac:picMkLst>
        </pc:picChg>
      </pc:sldChg>
      <pc:sldChg chg="addSp modSp">
        <pc:chgData name="Victor Alexandre Candido Athanasio" userId="2d836af7-57c5-4af9-9ded-223340817379" providerId="ADAL" clId="{0E65561E-512C-43F8-ABA3-C7D6866048B3}" dt="2020-11-20T12:23:13.494" v="760"/>
        <pc:sldMkLst>
          <pc:docMk/>
          <pc:sldMk cId="2328991241" sldId="276"/>
        </pc:sldMkLst>
        <pc:spChg chg="add mod">
          <ac:chgData name="Victor Alexandre Candido Athanasio" userId="2d836af7-57c5-4af9-9ded-223340817379" providerId="ADAL" clId="{0E65561E-512C-43F8-ABA3-C7D6866048B3}" dt="2020-11-20T12:23:13.494" v="760"/>
          <ac:spMkLst>
            <pc:docMk/>
            <pc:sldMk cId="2328991241" sldId="276"/>
            <ac:spMk id="7" creationId="{1C4A0930-C162-4C70-A951-ED9BF9564320}"/>
          </ac:spMkLst>
        </pc:spChg>
        <pc:picChg chg="add mod">
          <ac:chgData name="Victor Alexandre Candido Athanasio" userId="2d836af7-57c5-4af9-9ded-223340817379" providerId="ADAL" clId="{0E65561E-512C-43F8-ABA3-C7D6866048B3}" dt="2020-11-20T03:04:22.993" v="367"/>
          <ac:picMkLst>
            <pc:docMk/>
            <pc:sldMk cId="2328991241" sldId="276"/>
            <ac:picMk id="6" creationId="{85FE30EC-A0A0-41B6-8844-29A9A0616432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23:21.305" v="763" actId="20577"/>
        <pc:sldMkLst>
          <pc:docMk/>
          <pc:sldMk cId="3026247042" sldId="277"/>
        </pc:sldMkLst>
        <pc:spChg chg="add mod">
          <ac:chgData name="Victor Alexandre Candido Athanasio" userId="2d836af7-57c5-4af9-9ded-223340817379" providerId="ADAL" clId="{0E65561E-512C-43F8-ABA3-C7D6866048B3}" dt="2020-11-20T12:23:21.305" v="763" actId="20577"/>
          <ac:spMkLst>
            <pc:docMk/>
            <pc:sldMk cId="3026247042" sldId="277"/>
            <ac:spMk id="12" creationId="{802AAC31-C02E-418A-8141-25E62A43A262}"/>
          </ac:spMkLst>
        </pc:spChg>
        <pc:picChg chg="del">
          <ac:chgData name="Victor Alexandre Candido Athanasio" userId="2d836af7-57c5-4af9-9ded-223340817379" providerId="ADAL" clId="{0E65561E-512C-43F8-ABA3-C7D6866048B3}" dt="2020-11-20T03:03:04.771" v="352" actId="478"/>
          <ac:picMkLst>
            <pc:docMk/>
            <pc:sldMk cId="3026247042" sldId="277"/>
            <ac:picMk id="6" creationId="{B4726677-8155-4CB2-8491-C2A2CC9B31C2}"/>
          </ac:picMkLst>
        </pc:picChg>
        <pc:picChg chg="add mod">
          <ac:chgData name="Victor Alexandre Candido Athanasio" userId="2d836af7-57c5-4af9-9ded-223340817379" providerId="ADAL" clId="{0E65561E-512C-43F8-ABA3-C7D6866048B3}" dt="2020-11-20T03:04:25.461" v="368"/>
          <ac:picMkLst>
            <pc:docMk/>
            <pc:sldMk cId="3026247042" sldId="277"/>
            <ac:picMk id="11" creationId="{D119520D-C10B-46C6-8A1D-FF6A86E0D67F}"/>
          </ac:picMkLst>
        </pc:picChg>
      </pc:sldChg>
      <pc:sldChg chg="addSp modSp">
        <pc:chgData name="Victor Alexandre Candido Athanasio" userId="2d836af7-57c5-4af9-9ded-223340817379" providerId="ADAL" clId="{0E65561E-512C-43F8-ABA3-C7D6866048B3}" dt="2020-11-20T12:23:41.192" v="766"/>
        <pc:sldMkLst>
          <pc:docMk/>
          <pc:sldMk cId="2340310628" sldId="279"/>
        </pc:sldMkLst>
        <pc:spChg chg="add mod">
          <ac:chgData name="Victor Alexandre Candido Athanasio" userId="2d836af7-57c5-4af9-9ded-223340817379" providerId="ADAL" clId="{0E65561E-512C-43F8-ABA3-C7D6866048B3}" dt="2020-11-20T12:23:41.192" v="766"/>
          <ac:spMkLst>
            <pc:docMk/>
            <pc:sldMk cId="2340310628" sldId="279"/>
            <ac:spMk id="7" creationId="{57DD4F42-9300-47CC-8FAD-A0D52C5C51CC}"/>
          </ac:spMkLst>
        </pc:spChg>
        <pc:picChg chg="add mod">
          <ac:chgData name="Victor Alexandre Candido Athanasio" userId="2d836af7-57c5-4af9-9ded-223340817379" providerId="ADAL" clId="{0E65561E-512C-43F8-ABA3-C7D6866048B3}" dt="2020-11-20T03:04:29.503" v="371"/>
          <ac:picMkLst>
            <pc:docMk/>
            <pc:sldMk cId="2340310628" sldId="279"/>
            <ac:picMk id="6" creationId="{8014806A-B71A-4CD7-A74C-4C9463080304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23:47.437" v="769" actId="20577"/>
        <pc:sldMkLst>
          <pc:docMk/>
          <pc:sldMk cId="957007459" sldId="281"/>
        </pc:sldMkLst>
        <pc:spChg chg="add mod">
          <ac:chgData name="Victor Alexandre Candido Athanasio" userId="2d836af7-57c5-4af9-9ded-223340817379" providerId="ADAL" clId="{0E65561E-512C-43F8-ABA3-C7D6866048B3}" dt="2020-11-20T12:23:47.437" v="769" actId="20577"/>
          <ac:spMkLst>
            <pc:docMk/>
            <pc:sldMk cId="957007459" sldId="281"/>
            <ac:spMk id="11" creationId="{5C8D1403-AE4D-40B1-9F6E-B6CCB2778454}"/>
          </ac:spMkLst>
        </pc:spChg>
        <pc:picChg chg="add mod">
          <ac:chgData name="Victor Alexandre Candido Athanasio" userId="2d836af7-57c5-4af9-9ded-223340817379" providerId="ADAL" clId="{0E65561E-512C-43F8-ABA3-C7D6866048B3}" dt="2020-11-20T03:04:30.233" v="372"/>
          <ac:picMkLst>
            <pc:docMk/>
            <pc:sldMk cId="957007459" sldId="281"/>
            <ac:picMk id="10" creationId="{EABD8F62-BAA5-4022-B4C3-A9D823BFA9B8}"/>
          </ac:picMkLst>
        </pc:picChg>
        <pc:picChg chg="del">
          <ac:chgData name="Victor Alexandre Candido Athanasio" userId="2d836af7-57c5-4af9-9ded-223340817379" providerId="ADAL" clId="{0E65561E-512C-43F8-ABA3-C7D6866048B3}" dt="2020-11-20T03:03:13.425" v="353" actId="478"/>
          <ac:picMkLst>
            <pc:docMk/>
            <pc:sldMk cId="957007459" sldId="281"/>
            <ac:picMk id="41" creationId="{22535FFE-B450-43D7-8F40-42555E4A4B9F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24:08.397" v="777" actId="20577"/>
        <pc:sldMkLst>
          <pc:docMk/>
          <pc:sldMk cId="1411994000" sldId="282"/>
        </pc:sldMkLst>
        <pc:spChg chg="add mod">
          <ac:chgData name="Victor Alexandre Candido Athanasio" userId="2d836af7-57c5-4af9-9ded-223340817379" providerId="ADAL" clId="{0E65561E-512C-43F8-ABA3-C7D6866048B3}" dt="2020-11-20T12:24:08.397" v="777" actId="20577"/>
          <ac:spMkLst>
            <pc:docMk/>
            <pc:sldMk cId="1411994000" sldId="282"/>
            <ac:spMk id="11" creationId="{9FCBE060-3162-4A67-A036-BA4F6F18EEED}"/>
          </ac:spMkLst>
        </pc:spChg>
        <pc:picChg chg="add mod">
          <ac:chgData name="Victor Alexandre Candido Athanasio" userId="2d836af7-57c5-4af9-9ded-223340817379" providerId="ADAL" clId="{0E65561E-512C-43F8-ABA3-C7D6866048B3}" dt="2020-11-20T03:05:13.087" v="387"/>
          <ac:picMkLst>
            <pc:docMk/>
            <pc:sldMk cId="1411994000" sldId="282"/>
            <ac:picMk id="10" creationId="{4A2C5E00-F278-49FA-A9ED-01310A6F205E}"/>
          </ac:picMkLst>
        </pc:picChg>
        <pc:picChg chg="del">
          <ac:chgData name="Victor Alexandre Candido Athanasio" userId="2d836af7-57c5-4af9-9ded-223340817379" providerId="ADAL" clId="{0E65561E-512C-43F8-ABA3-C7D6866048B3}" dt="2020-11-20T03:05:12.377" v="386" actId="478"/>
          <ac:picMkLst>
            <pc:docMk/>
            <pc:sldMk cId="1411994000" sldId="282"/>
            <ac:picMk id="41" creationId="{22535FFE-B450-43D7-8F40-42555E4A4B9F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22:44.530" v="751"/>
        <pc:sldMkLst>
          <pc:docMk/>
          <pc:sldMk cId="3958607990" sldId="288"/>
        </pc:sldMkLst>
        <pc:spChg chg="del">
          <ac:chgData name="Victor Alexandre Candido Athanasio" userId="2d836af7-57c5-4af9-9ded-223340817379" providerId="ADAL" clId="{0E65561E-512C-43F8-ABA3-C7D6866048B3}" dt="2020-11-20T02:56:30.309" v="328" actId="478"/>
          <ac:spMkLst>
            <pc:docMk/>
            <pc:sldMk cId="3958607990" sldId="288"/>
            <ac:spMk id="3" creationId="{C53BBDF3-03B0-4412-8A8D-C052FC57D13A}"/>
          </ac:spMkLst>
        </pc:spChg>
        <pc:spChg chg="add mod">
          <ac:chgData name="Victor Alexandre Candido Athanasio" userId="2d836af7-57c5-4af9-9ded-223340817379" providerId="ADAL" clId="{0E65561E-512C-43F8-ABA3-C7D6866048B3}" dt="2020-11-20T12:22:44.530" v="751"/>
          <ac:spMkLst>
            <pc:docMk/>
            <pc:sldMk cId="3958607990" sldId="288"/>
            <ac:spMk id="10" creationId="{11E99588-F07D-40D4-BD22-E8861FEF33B8}"/>
          </ac:spMkLst>
        </pc:spChg>
        <pc:picChg chg="add mod">
          <ac:chgData name="Victor Alexandre Candido Athanasio" userId="2d836af7-57c5-4af9-9ded-223340817379" providerId="ADAL" clId="{0E65561E-512C-43F8-ABA3-C7D6866048B3}" dt="2020-11-20T03:04:05.942" v="358"/>
          <ac:picMkLst>
            <pc:docMk/>
            <pc:sldMk cId="3958607990" sldId="288"/>
            <ac:picMk id="11" creationId="{935423DA-A552-499A-8C07-EE3237C2CD17}"/>
          </ac:picMkLst>
        </pc:picChg>
        <pc:picChg chg="del">
          <ac:chgData name="Victor Alexandre Candido Athanasio" userId="2d836af7-57c5-4af9-9ded-223340817379" providerId="ADAL" clId="{0E65561E-512C-43F8-ABA3-C7D6866048B3}" dt="2020-11-20T03:04:05.601" v="357" actId="478"/>
          <ac:picMkLst>
            <pc:docMk/>
            <pc:sldMk cId="3958607990" sldId="288"/>
            <ac:picMk id="41" creationId="{22535FFE-B450-43D7-8F40-42555E4A4B9F}"/>
          </ac:picMkLst>
        </pc:picChg>
      </pc:sldChg>
      <pc:sldChg chg="addSp delSp modSp mod">
        <pc:chgData name="Victor Alexandre Candido Athanasio" userId="2d836af7-57c5-4af9-9ded-223340817379" providerId="ADAL" clId="{0E65561E-512C-43F8-ABA3-C7D6866048B3}" dt="2020-11-20T12:24:29.803" v="785" actId="20577"/>
        <pc:sldMkLst>
          <pc:docMk/>
          <pc:sldMk cId="822002936" sldId="289"/>
        </pc:sldMkLst>
        <pc:spChg chg="add mod">
          <ac:chgData name="Victor Alexandre Candido Athanasio" userId="2d836af7-57c5-4af9-9ded-223340817379" providerId="ADAL" clId="{0E65561E-512C-43F8-ABA3-C7D6866048B3}" dt="2020-11-20T12:24:29.803" v="785" actId="20577"/>
          <ac:spMkLst>
            <pc:docMk/>
            <pc:sldMk cId="822002936" sldId="289"/>
            <ac:spMk id="11" creationId="{5D4A41EE-BD9B-489B-B38B-977CFA9A75B6}"/>
          </ac:spMkLst>
        </pc:spChg>
        <pc:picChg chg="add mod">
          <ac:chgData name="Victor Alexandre Candido Athanasio" userId="2d836af7-57c5-4af9-9ded-223340817379" providerId="ADAL" clId="{0E65561E-512C-43F8-ABA3-C7D6866048B3}" dt="2020-11-20T03:05:50.199" v="398"/>
          <ac:picMkLst>
            <pc:docMk/>
            <pc:sldMk cId="822002936" sldId="289"/>
            <ac:picMk id="10" creationId="{5E557CC6-30BB-4A3E-9675-5294DF992846}"/>
          </ac:picMkLst>
        </pc:picChg>
        <pc:picChg chg="del">
          <ac:chgData name="Victor Alexandre Candido Athanasio" userId="2d836af7-57c5-4af9-9ded-223340817379" providerId="ADAL" clId="{0E65561E-512C-43F8-ABA3-C7D6866048B3}" dt="2020-11-20T03:05:49.827" v="397" actId="478"/>
          <ac:picMkLst>
            <pc:docMk/>
            <pc:sldMk cId="822002936" sldId="289"/>
            <ac:picMk id="41" creationId="{22535FFE-B450-43D7-8F40-42555E4A4B9F}"/>
          </ac:picMkLst>
        </pc:picChg>
      </pc:sldChg>
      <pc:sldChg chg="addSp modSp modAnim">
        <pc:chgData name="Victor Alexandre Candido Athanasio" userId="2d836af7-57c5-4af9-9ded-223340817379" providerId="ADAL" clId="{0E65561E-512C-43F8-ABA3-C7D6866048B3}" dt="2020-11-20T12:23:53.571" v="770"/>
        <pc:sldMkLst>
          <pc:docMk/>
          <pc:sldMk cId="26788686" sldId="290"/>
        </pc:sldMkLst>
        <pc:spChg chg="add mod">
          <ac:chgData name="Victor Alexandre Candido Athanasio" userId="2d836af7-57c5-4af9-9ded-223340817379" providerId="ADAL" clId="{0E65561E-512C-43F8-ABA3-C7D6866048B3}" dt="2020-11-20T12:23:53.571" v="770"/>
          <ac:spMkLst>
            <pc:docMk/>
            <pc:sldMk cId="26788686" sldId="290"/>
            <ac:spMk id="7" creationId="{5B2B4E9C-1EA9-4FD3-8FBF-06148F682DC3}"/>
          </ac:spMkLst>
        </pc:spChg>
        <pc:picChg chg="add mod">
          <ac:chgData name="Victor Alexandre Candido Athanasio" userId="2d836af7-57c5-4af9-9ded-223340817379" providerId="ADAL" clId="{0E65561E-512C-43F8-ABA3-C7D6866048B3}" dt="2020-11-20T03:04:31.873" v="373"/>
          <ac:picMkLst>
            <pc:docMk/>
            <pc:sldMk cId="26788686" sldId="290"/>
            <ac:picMk id="6" creationId="{92F18FDA-70F5-44E0-A539-16089DCE0DC9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3:59.145" v="774"/>
        <pc:sldMkLst>
          <pc:docMk/>
          <pc:sldMk cId="1063131915" sldId="291"/>
        </pc:sldMkLst>
        <pc:spChg chg="add mod">
          <ac:chgData name="Victor Alexandre Candido Athanasio" userId="2d836af7-57c5-4af9-9ded-223340817379" providerId="ADAL" clId="{0E65561E-512C-43F8-ABA3-C7D6866048B3}" dt="2020-11-20T12:23:59.145" v="774"/>
          <ac:spMkLst>
            <pc:docMk/>
            <pc:sldMk cId="1063131915" sldId="291"/>
            <ac:spMk id="8" creationId="{CECC7795-F5F5-4F1E-97E2-FBFCF30D7623}"/>
          </ac:spMkLst>
        </pc:spChg>
        <pc:picChg chg="del">
          <ac:chgData name="Victor Alexandre Candido Athanasio" userId="2d836af7-57c5-4af9-9ded-223340817379" providerId="ADAL" clId="{0E65561E-512C-43F8-ABA3-C7D6866048B3}" dt="2020-11-20T03:49:26.058" v="455" actId="478"/>
          <ac:picMkLst>
            <pc:docMk/>
            <pc:sldMk cId="1063131915" sldId="291"/>
            <ac:picMk id="4" creationId="{E7A7E437-8C88-4086-928A-F0DC6BE99E80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49:23.463" v="454" actId="167"/>
          <ac:picMkLst>
            <pc:docMk/>
            <pc:sldMk cId="1063131915" sldId="291"/>
            <ac:picMk id="5" creationId="{80430A16-E0C8-492F-94E6-827E5368FFBB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06.874" v="385"/>
          <ac:picMkLst>
            <pc:docMk/>
            <pc:sldMk cId="1063131915" sldId="291"/>
            <ac:picMk id="7" creationId="{42438EAB-19A8-4715-A419-FCE36CC831D4}"/>
          </ac:picMkLst>
        </pc:picChg>
      </pc:sldChg>
      <pc:sldChg chg="addSp delSp modSp add del mod setBg delDesignElem">
        <pc:chgData name="Victor Alexandre Candido Athanasio" userId="2d836af7-57c5-4af9-9ded-223340817379" providerId="ADAL" clId="{0E65561E-512C-43F8-ABA3-C7D6866048B3}" dt="2020-11-20T03:08:35.834" v="419"/>
        <pc:sldMkLst>
          <pc:docMk/>
          <pc:sldMk cId="356730882" sldId="293"/>
        </pc:sldMkLst>
        <pc:spChg chg="mod">
          <ac:chgData name="Victor Alexandre Candido Athanasio" userId="2d836af7-57c5-4af9-9ded-223340817379" providerId="ADAL" clId="{0E65561E-512C-43F8-ABA3-C7D6866048B3}" dt="2020-11-20T02:49:03.633" v="2" actId="20577"/>
          <ac:spMkLst>
            <pc:docMk/>
            <pc:sldMk cId="356730882" sldId="293"/>
            <ac:spMk id="3" creationId="{06C63040-4F3F-4CB2-917E-CFE24F9DC7D3}"/>
          </ac:spMkLst>
        </pc:spChg>
        <pc:spChg chg="add del">
          <ac:chgData name="Victor Alexandre Candido Athanasio" userId="2d836af7-57c5-4af9-9ded-223340817379" providerId="ADAL" clId="{0E65561E-512C-43F8-ABA3-C7D6866048B3}" dt="2020-11-20T03:08:35.834" v="419"/>
          <ac:spMkLst>
            <pc:docMk/>
            <pc:sldMk cId="356730882" sldId="293"/>
            <ac:spMk id="22" creationId="{75F28DDD-9641-43BA-944D-79B0687051F1}"/>
          </ac:spMkLst>
        </pc:spChg>
        <pc:spChg chg="add del">
          <ac:chgData name="Victor Alexandre Candido Athanasio" userId="2d836af7-57c5-4af9-9ded-223340817379" providerId="ADAL" clId="{0E65561E-512C-43F8-ABA3-C7D6866048B3}" dt="2020-11-20T03:08:35.834" v="419"/>
          <ac:spMkLst>
            <pc:docMk/>
            <pc:sldMk cId="356730882" sldId="293"/>
            <ac:spMk id="24" creationId="{32AA2954-062E-4B72-A97B-0B066FB156D8}"/>
          </ac:spMkLst>
        </pc:spChg>
        <pc:spChg chg="add del">
          <ac:chgData name="Victor Alexandre Candido Athanasio" userId="2d836af7-57c5-4af9-9ded-223340817379" providerId="ADAL" clId="{0E65561E-512C-43F8-ABA3-C7D6866048B3}" dt="2020-11-20T03:08:35.834" v="419"/>
          <ac:spMkLst>
            <pc:docMk/>
            <pc:sldMk cId="356730882" sldId="293"/>
            <ac:spMk id="26" creationId="{10CA29A6-E0B1-40CD-ADF7-7B8E932A3222}"/>
          </ac:spMkLst>
        </pc:spChg>
        <pc:spChg chg="add del">
          <ac:chgData name="Victor Alexandre Candido Athanasio" userId="2d836af7-57c5-4af9-9ded-223340817379" providerId="ADAL" clId="{0E65561E-512C-43F8-ABA3-C7D6866048B3}" dt="2020-11-20T03:08:35.834" v="419"/>
          <ac:spMkLst>
            <pc:docMk/>
            <pc:sldMk cId="356730882" sldId="293"/>
            <ac:spMk id="28" creationId="{8DD5F866-AD72-475A-B6C6-54E4577D4AAC}"/>
          </ac:spMkLst>
        </pc:spChg>
        <pc:spChg chg="add del">
          <ac:chgData name="Victor Alexandre Candido Athanasio" userId="2d836af7-57c5-4af9-9ded-223340817379" providerId="ADAL" clId="{0E65561E-512C-43F8-ABA3-C7D6866048B3}" dt="2020-11-20T03:08:35.834" v="419"/>
          <ac:spMkLst>
            <pc:docMk/>
            <pc:sldMk cId="356730882" sldId="293"/>
            <ac:spMk id="30" creationId="{C02BAD4C-6EA9-4F10-92D4-A1C8C53DAEE4}"/>
          </ac:spMkLst>
        </pc:spChg>
      </pc:sldChg>
      <pc:sldChg chg="addSp delSp modSp mod delAnim modAnim">
        <pc:chgData name="Victor Alexandre Candido Athanasio" userId="2d836af7-57c5-4af9-9ded-223340817379" providerId="ADAL" clId="{0E65561E-512C-43F8-ABA3-C7D6866048B3}" dt="2020-11-20T12:46:50.493" v="807" actId="14100"/>
        <pc:sldMkLst>
          <pc:docMk/>
          <pc:sldMk cId="3681439316" sldId="294"/>
        </pc:sldMkLst>
        <pc:spChg chg="add mod">
          <ac:chgData name="Victor Alexandre Candido Athanasio" userId="2d836af7-57c5-4af9-9ded-223340817379" providerId="ADAL" clId="{0E65561E-512C-43F8-ABA3-C7D6866048B3}" dt="2020-11-20T12:24:12.448" v="778"/>
          <ac:spMkLst>
            <pc:docMk/>
            <pc:sldMk cId="3681439316" sldId="294"/>
            <ac:spMk id="8" creationId="{08EFB273-4434-40E5-BFF1-ED7EB2BD3AFB}"/>
          </ac:spMkLst>
        </pc:spChg>
        <pc:picChg chg="del">
          <ac:chgData name="Victor Alexandre Candido Athanasio" userId="2d836af7-57c5-4af9-9ded-223340817379" providerId="ADAL" clId="{0E65561E-512C-43F8-ABA3-C7D6866048B3}" dt="2020-11-20T03:49:46.722" v="460" actId="478"/>
          <ac:picMkLst>
            <pc:docMk/>
            <pc:sldMk cId="3681439316" sldId="294"/>
            <ac:picMk id="3" creationId="{8C0E03E2-8E01-4A6E-9E95-F900CF1B7DA9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22.016" v="389" actId="1076"/>
          <ac:picMkLst>
            <pc:docMk/>
            <pc:sldMk cId="3681439316" sldId="294"/>
            <ac:picMk id="6" creationId="{C2FF814D-989D-4BBA-AEB2-9CC072871F0A}"/>
          </ac:picMkLst>
        </pc:picChg>
        <pc:picChg chg="add del mod ord">
          <ac:chgData name="Victor Alexandre Candido Athanasio" userId="2d836af7-57c5-4af9-9ded-223340817379" providerId="ADAL" clId="{0E65561E-512C-43F8-ABA3-C7D6866048B3}" dt="2020-11-20T12:46:48.150" v="806" actId="478"/>
          <ac:picMkLst>
            <pc:docMk/>
            <pc:sldMk cId="3681439316" sldId="294"/>
            <ac:picMk id="7" creationId="{0EE7B152-5DCB-448F-AE8E-81F28186E7D2}"/>
          </ac:picMkLst>
        </pc:picChg>
        <pc:picChg chg="add mod">
          <ac:chgData name="Victor Alexandre Candido Athanasio" userId="2d836af7-57c5-4af9-9ded-223340817379" providerId="ADAL" clId="{0E65561E-512C-43F8-ABA3-C7D6866048B3}" dt="2020-11-20T12:46:50.493" v="807" actId="14100"/>
          <ac:picMkLst>
            <pc:docMk/>
            <pc:sldMk cId="3681439316" sldId="294"/>
            <ac:picMk id="9" creationId="{84F3A24E-158B-4F0B-A144-7C452CB35931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4:20.617" v="782"/>
        <pc:sldMkLst>
          <pc:docMk/>
          <pc:sldMk cId="1486887883" sldId="295"/>
        </pc:sldMkLst>
        <pc:spChg chg="add mod">
          <ac:chgData name="Victor Alexandre Candido Athanasio" userId="2d836af7-57c5-4af9-9ded-223340817379" providerId="ADAL" clId="{0E65561E-512C-43F8-ABA3-C7D6866048B3}" dt="2020-11-20T12:24:20.617" v="782"/>
          <ac:spMkLst>
            <pc:docMk/>
            <pc:sldMk cId="1486887883" sldId="295"/>
            <ac:spMk id="8" creationId="{88667030-76B4-4898-B017-D13C30369E19}"/>
          </ac:spMkLst>
        </pc:spChg>
        <pc:picChg chg="del">
          <ac:chgData name="Victor Alexandre Candido Athanasio" userId="2d836af7-57c5-4af9-9ded-223340817379" providerId="ADAL" clId="{0E65561E-512C-43F8-ABA3-C7D6866048B3}" dt="2020-11-20T03:51:23.798" v="480" actId="478"/>
          <ac:picMkLst>
            <pc:docMk/>
            <pc:sldMk cId="1486887883" sldId="295"/>
            <ac:picMk id="3" creationId="{1688EB15-C65A-45FA-94E9-CDD83648B383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47.125" v="396" actId="1076"/>
          <ac:picMkLst>
            <pc:docMk/>
            <pc:sldMk cId="1486887883" sldId="295"/>
            <ac:picMk id="6" creationId="{512C2E66-09B4-46CF-B85F-F1F536B04ED3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1:21.926" v="479" actId="167"/>
          <ac:picMkLst>
            <pc:docMk/>
            <pc:sldMk cId="1486887883" sldId="295"/>
            <ac:picMk id="7" creationId="{B3470A7E-2EA7-4527-AF90-ECE2956D4B04}"/>
          </ac:picMkLst>
        </pc:picChg>
      </pc:sldChg>
      <pc:sldChg chg="addSp delSp modSp add del mod delAnim modAnim">
        <pc:chgData name="Victor Alexandre Candido Athanasio" userId="2d836af7-57c5-4af9-9ded-223340817379" providerId="ADAL" clId="{0E65561E-512C-43F8-ABA3-C7D6866048B3}" dt="2020-11-20T12:24:17.025" v="779"/>
        <pc:sldMkLst>
          <pc:docMk/>
          <pc:sldMk cId="211973919" sldId="296"/>
        </pc:sldMkLst>
        <pc:spChg chg="add mod">
          <ac:chgData name="Victor Alexandre Candido Athanasio" userId="2d836af7-57c5-4af9-9ded-223340817379" providerId="ADAL" clId="{0E65561E-512C-43F8-ABA3-C7D6866048B3}" dt="2020-11-20T12:24:17.025" v="779"/>
          <ac:spMkLst>
            <pc:docMk/>
            <pc:sldMk cId="211973919" sldId="296"/>
            <ac:spMk id="8" creationId="{F66B68CF-2029-4694-8E6E-43A1A69D6E38}"/>
          </ac:spMkLst>
        </pc:spChg>
        <pc:picChg chg="add mod ord">
          <ac:chgData name="Victor Alexandre Candido Athanasio" userId="2d836af7-57c5-4af9-9ded-223340817379" providerId="ADAL" clId="{0E65561E-512C-43F8-ABA3-C7D6866048B3}" dt="2020-11-20T03:50:10.501" v="464" actId="167"/>
          <ac:picMkLst>
            <pc:docMk/>
            <pc:sldMk cId="211973919" sldId="296"/>
            <ac:picMk id="4" creationId="{3E3BF47E-DED0-4181-8110-7A219FC14F22}"/>
          </ac:picMkLst>
        </pc:picChg>
        <pc:picChg chg="del">
          <ac:chgData name="Victor Alexandre Candido Athanasio" userId="2d836af7-57c5-4af9-9ded-223340817379" providerId="ADAL" clId="{0E65561E-512C-43F8-ABA3-C7D6866048B3}" dt="2020-11-20T03:50:12.381" v="465" actId="478"/>
          <ac:picMkLst>
            <pc:docMk/>
            <pc:sldMk cId="211973919" sldId="296"/>
            <ac:picMk id="5" creationId="{8DC31F57-A684-4DB8-8B39-E5FC52B85FD0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23.155" v="390"/>
          <ac:picMkLst>
            <pc:docMk/>
            <pc:sldMk cId="211973919" sldId="296"/>
            <ac:picMk id="6" creationId="{00148394-06F3-492A-BD66-FEEB17F5DA6C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4:18.539" v="780"/>
        <pc:sldMkLst>
          <pc:docMk/>
          <pc:sldMk cId="4057909604" sldId="297"/>
        </pc:sldMkLst>
        <pc:spChg chg="add mod">
          <ac:chgData name="Victor Alexandre Candido Athanasio" userId="2d836af7-57c5-4af9-9ded-223340817379" providerId="ADAL" clId="{0E65561E-512C-43F8-ABA3-C7D6866048B3}" dt="2020-11-20T12:24:18.539" v="780"/>
          <ac:spMkLst>
            <pc:docMk/>
            <pc:sldMk cId="4057909604" sldId="297"/>
            <ac:spMk id="7" creationId="{2A39E9E3-4441-4D39-9B6B-CDC70B1FAF17}"/>
          </ac:spMkLst>
        </pc:spChg>
        <pc:picChg chg="del">
          <ac:chgData name="Victor Alexandre Candido Athanasio" userId="2d836af7-57c5-4af9-9ded-223340817379" providerId="ADAL" clId="{0E65561E-512C-43F8-ABA3-C7D6866048B3}" dt="2020-11-20T03:50:39.682" v="470" actId="478"/>
          <ac:picMkLst>
            <pc:docMk/>
            <pc:sldMk cId="4057909604" sldId="297"/>
            <ac:picMk id="4" creationId="{55DC1604-18F5-4213-9D41-55EB079687D6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0:38.240" v="469" actId="167"/>
          <ac:picMkLst>
            <pc:docMk/>
            <pc:sldMk cId="4057909604" sldId="297"/>
            <ac:picMk id="5" creationId="{3F57421B-DA6A-46E7-8866-B9B7AF741FB7}"/>
          </ac:picMkLst>
        </pc:picChg>
        <pc:picChg chg="add del mod">
          <ac:chgData name="Victor Alexandre Candido Athanasio" userId="2d836af7-57c5-4af9-9ded-223340817379" providerId="ADAL" clId="{0E65561E-512C-43F8-ABA3-C7D6866048B3}" dt="2020-11-20T03:05:38.902" v="393" actId="478"/>
          <ac:picMkLst>
            <pc:docMk/>
            <pc:sldMk cId="4057909604" sldId="297"/>
            <ac:picMk id="7" creationId="{A48C0CB3-896A-4831-81EF-F8D8E4CEEB85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37.081" v="392" actId="571"/>
          <ac:picMkLst>
            <pc:docMk/>
            <pc:sldMk cId="4057909604" sldId="297"/>
            <ac:picMk id="8" creationId="{D787659F-DBD1-4B74-BC95-CC2C1CB760A7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4:19.683" v="781"/>
        <pc:sldMkLst>
          <pc:docMk/>
          <pc:sldMk cId="3210985998" sldId="298"/>
        </pc:sldMkLst>
        <pc:spChg chg="add mod">
          <ac:chgData name="Victor Alexandre Candido Athanasio" userId="2d836af7-57c5-4af9-9ded-223340817379" providerId="ADAL" clId="{0E65561E-512C-43F8-ABA3-C7D6866048B3}" dt="2020-11-20T12:24:19.683" v="781"/>
          <ac:spMkLst>
            <pc:docMk/>
            <pc:sldMk cId="3210985998" sldId="298"/>
            <ac:spMk id="8" creationId="{FBB3CC93-A72B-43B8-B93E-812FA87EB897}"/>
          </ac:spMkLst>
        </pc:spChg>
        <pc:picChg chg="del">
          <ac:chgData name="Victor Alexandre Candido Athanasio" userId="2d836af7-57c5-4af9-9ded-223340817379" providerId="ADAL" clId="{0E65561E-512C-43F8-ABA3-C7D6866048B3}" dt="2020-11-20T03:51:01.197" v="475" actId="478"/>
          <ac:picMkLst>
            <pc:docMk/>
            <pc:sldMk cId="3210985998" sldId="298"/>
            <ac:picMk id="4" creationId="{5202321A-0471-4EAB-AD69-4040A17FC14C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41.833" v="394"/>
          <ac:picMkLst>
            <pc:docMk/>
            <pc:sldMk cId="3210985998" sldId="298"/>
            <ac:picMk id="6" creationId="{4D8BECBB-0BE0-4143-850C-0B61F29AD7BE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0:59.323" v="474" actId="167"/>
          <ac:picMkLst>
            <pc:docMk/>
            <pc:sldMk cId="3210985998" sldId="298"/>
            <ac:picMk id="7" creationId="{CECAE6A2-7D8D-45BD-A4C2-D9E1C9C8BF91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4:33.746" v="786"/>
        <pc:sldMkLst>
          <pc:docMk/>
          <pc:sldMk cId="437035140" sldId="299"/>
        </pc:sldMkLst>
        <pc:spChg chg="add mod">
          <ac:chgData name="Victor Alexandre Candido Athanasio" userId="2d836af7-57c5-4af9-9ded-223340817379" providerId="ADAL" clId="{0E65561E-512C-43F8-ABA3-C7D6866048B3}" dt="2020-11-20T12:24:33.746" v="786"/>
          <ac:spMkLst>
            <pc:docMk/>
            <pc:sldMk cId="437035140" sldId="299"/>
            <ac:spMk id="9" creationId="{AE052163-09EB-4BD2-AFB1-588D0FEF9306}"/>
          </ac:spMkLst>
        </pc:spChg>
        <pc:picChg chg="del">
          <ac:chgData name="Victor Alexandre Candido Athanasio" userId="2d836af7-57c5-4af9-9ded-223340817379" providerId="ADAL" clId="{0E65561E-512C-43F8-ABA3-C7D6866048B3}" dt="2020-11-20T03:51:58.356" v="490" actId="478"/>
          <ac:picMkLst>
            <pc:docMk/>
            <pc:sldMk cId="437035140" sldId="299"/>
            <ac:picMk id="3" creationId="{90630DF6-EFD8-44D1-937B-E78B97113732}"/>
          </ac:picMkLst>
        </pc:picChg>
        <pc:picChg chg="del">
          <ac:chgData name="Victor Alexandre Candido Athanasio" userId="2d836af7-57c5-4af9-9ded-223340817379" providerId="ADAL" clId="{0E65561E-512C-43F8-ABA3-C7D6866048B3}" dt="2020-11-20T03:51:43.116" v="485" actId="478"/>
          <ac:picMkLst>
            <pc:docMk/>
            <pc:sldMk cId="437035140" sldId="299"/>
            <ac:picMk id="4" creationId="{31577AD2-7F89-4833-A569-D8BCAC1E3334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53.817" v="399"/>
          <ac:picMkLst>
            <pc:docMk/>
            <pc:sldMk cId="437035140" sldId="299"/>
            <ac:picMk id="6" creationId="{B74A73B6-8665-4C27-BAE7-70C3DFCD92E9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1:41.470" v="484" actId="167"/>
          <ac:picMkLst>
            <pc:docMk/>
            <pc:sldMk cId="437035140" sldId="299"/>
            <ac:picMk id="7" creationId="{ACA53145-E3F9-42AF-AC7B-FD8BD88B6483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1:56.064" v="489" actId="167"/>
          <ac:picMkLst>
            <pc:docMk/>
            <pc:sldMk cId="437035140" sldId="299"/>
            <ac:picMk id="8" creationId="{42C58F4C-CB01-4251-A042-E02EC607CF06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4:37.116" v="787"/>
        <pc:sldMkLst>
          <pc:docMk/>
          <pc:sldMk cId="2440320171" sldId="301"/>
        </pc:sldMkLst>
        <pc:spChg chg="add mod">
          <ac:chgData name="Victor Alexandre Candido Athanasio" userId="2d836af7-57c5-4af9-9ded-223340817379" providerId="ADAL" clId="{0E65561E-512C-43F8-ABA3-C7D6866048B3}" dt="2020-11-20T12:24:37.116" v="787"/>
          <ac:spMkLst>
            <pc:docMk/>
            <pc:sldMk cId="2440320171" sldId="301"/>
            <ac:spMk id="8" creationId="{174D61B0-5EEF-4D75-BB03-1BE6CD1469DD}"/>
          </ac:spMkLst>
        </pc:spChg>
        <pc:picChg chg="del">
          <ac:chgData name="Victor Alexandre Candido Athanasio" userId="2d836af7-57c5-4af9-9ded-223340817379" providerId="ADAL" clId="{0E65561E-512C-43F8-ABA3-C7D6866048B3}" dt="2020-11-20T03:52:25.159" v="495" actId="478"/>
          <ac:picMkLst>
            <pc:docMk/>
            <pc:sldMk cId="2440320171" sldId="301"/>
            <ac:picMk id="3" creationId="{C0526EC8-D49C-4CD8-9181-FBAF08371AFA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58.048" v="401" actId="1076"/>
          <ac:picMkLst>
            <pc:docMk/>
            <pc:sldMk cId="2440320171" sldId="301"/>
            <ac:picMk id="6" creationId="{33EC5317-9508-4B79-B061-F32213DFC054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2:23.081" v="494" actId="167"/>
          <ac:picMkLst>
            <pc:docMk/>
            <pc:sldMk cId="2440320171" sldId="301"/>
            <ac:picMk id="7" creationId="{A917DC31-39F9-404E-AC49-99B6C3A3A4BB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4:44.474" v="790" actId="20577"/>
        <pc:sldMkLst>
          <pc:docMk/>
          <pc:sldMk cId="687790656" sldId="302"/>
        </pc:sldMkLst>
        <pc:spChg chg="add mod">
          <ac:chgData name="Victor Alexandre Candido Athanasio" userId="2d836af7-57c5-4af9-9ded-223340817379" providerId="ADAL" clId="{0E65561E-512C-43F8-ABA3-C7D6866048B3}" dt="2020-11-20T12:24:44.474" v="790" actId="20577"/>
          <ac:spMkLst>
            <pc:docMk/>
            <pc:sldMk cId="687790656" sldId="302"/>
            <ac:spMk id="10" creationId="{6D1928D4-D1E5-440D-B08A-85ACAB9D36F0}"/>
          </ac:spMkLst>
        </pc:spChg>
        <pc:picChg chg="add mod ord">
          <ac:chgData name="Victor Alexandre Candido Athanasio" userId="2d836af7-57c5-4af9-9ded-223340817379" providerId="ADAL" clId="{0E65561E-512C-43F8-ABA3-C7D6866048B3}" dt="2020-11-20T03:52:48.295" v="500" actId="167"/>
          <ac:picMkLst>
            <pc:docMk/>
            <pc:sldMk cId="687790656" sldId="302"/>
            <ac:picMk id="4" creationId="{61A068F8-EB55-4E53-A4B7-8F993ABF3D62}"/>
          </ac:picMkLst>
        </pc:picChg>
        <pc:picChg chg="del mod">
          <ac:chgData name="Victor Alexandre Candido Athanasio" userId="2d836af7-57c5-4af9-9ded-223340817379" providerId="ADAL" clId="{0E65561E-512C-43F8-ABA3-C7D6866048B3}" dt="2020-11-20T03:52:50.081" v="501" actId="478"/>
          <ac:picMkLst>
            <pc:docMk/>
            <pc:sldMk cId="687790656" sldId="302"/>
            <ac:picMk id="5" creationId="{76C74EF0-B646-4D37-917B-5C0AEAE0B151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3:11.791" v="505" actId="167"/>
          <ac:picMkLst>
            <pc:docMk/>
            <pc:sldMk cId="687790656" sldId="302"/>
            <ac:picMk id="6" creationId="{CE0D52F8-CFCB-4192-BFCB-DC7320B4C7E7}"/>
          </ac:picMkLst>
        </pc:picChg>
        <pc:picChg chg="del mod ord">
          <ac:chgData name="Victor Alexandre Candido Athanasio" userId="2d836af7-57c5-4af9-9ded-223340817379" providerId="ADAL" clId="{0E65561E-512C-43F8-ABA3-C7D6866048B3}" dt="2020-11-20T03:53:13.652" v="506" actId="478"/>
          <ac:picMkLst>
            <pc:docMk/>
            <pc:sldMk cId="687790656" sldId="302"/>
            <ac:picMk id="7" creationId="{7FE7862F-457F-4F9C-A013-A84E73893705}"/>
          </ac:picMkLst>
        </pc:picChg>
        <pc:picChg chg="add mod">
          <ac:chgData name="Victor Alexandre Candido Athanasio" userId="2d836af7-57c5-4af9-9ded-223340817379" providerId="ADAL" clId="{0E65561E-512C-43F8-ABA3-C7D6866048B3}" dt="2020-11-20T03:06:02.645" v="402"/>
          <ac:picMkLst>
            <pc:docMk/>
            <pc:sldMk cId="687790656" sldId="302"/>
            <ac:picMk id="8" creationId="{942FC651-CCDE-4F29-8427-7798BE2A7A12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4:52.008" v="793"/>
        <pc:sldMkLst>
          <pc:docMk/>
          <pc:sldMk cId="1451743641" sldId="303"/>
        </pc:sldMkLst>
        <pc:spChg chg="add mod">
          <ac:chgData name="Victor Alexandre Candido Athanasio" userId="2d836af7-57c5-4af9-9ded-223340817379" providerId="ADAL" clId="{0E65561E-512C-43F8-ABA3-C7D6866048B3}" dt="2020-11-20T12:24:52.008" v="793"/>
          <ac:spMkLst>
            <pc:docMk/>
            <pc:sldMk cId="1451743641" sldId="303"/>
            <ac:spMk id="8" creationId="{CFBBC00D-06C8-4AD7-A221-E2D65506AADE}"/>
          </ac:spMkLst>
        </pc:spChg>
        <pc:picChg chg="del">
          <ac:chgData name="Victor Alexandre Candido Athanasio" userId="2d836af7-57c5-4af9-9ded-223340817379" providerId="ADAL" clId="{0E65561E-512C-43F8-ABA3-C7D6866048B3}" dt="2020-11-20T03:54:56.605" v="531" actId="478"/>
          <ac:picMkLst>
            <pc:docMk/>
            <pc:sldMk cId="1451743641" sldId="303"/>
            <ac:picMk id="3" creationId="{AA4D9705-AA29-451E-8F1A-E4BE695BFD2A}"/>
          </ac:picMkLst>
        </pc:picChg>
        <pc:picChg chg="add mod">
          <ac:chgData name="Victor Alexandre Candido Athanasio" userId="2d836af7-57c5-4af9-9ded-223340817379" providerId="ADAL" clId="{0E65561E-512C-43F8-ABA3-C7D6866048B3}" dt="2020-11-20T03:06:14.656" v="408" actId="1076"/>
          <ac:picMkLst>
            <pc:docMk/>
            <pc:sldMk cId="1451743641" sldId="303"/>
            <ac:picMk id="6" creationId="{96561B98-7B30-4E61-92A3-2CECECFE171A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4:55.052" v="530" actId="167"/>
          <ac:picMkLst>
            <pc:docMk/>
            <pc:sldMk cId="1451743641" sldId="303"/>
            <ac:picMk id="7" creationId="{F9AA09B3-B6DB-4169-AD60-91655BA08F45}"/>
          </ac:picMkLst>
        </pc:picChg>
      </pc:sldChg>
      <pc:sldChg chg="addSp modSp">
        <pc:chgData name="Victor Alexandre Candido Athanasio" userId="2d836af7-57c5-4af9-9ded-223340817379" providerId="ADAL" clId="{0E65561E-512C-43F8-ABA3-C7D6866048B3}" dt="2020-11-20T12:23:26.355" v="764"/>
        <pc:sldMkLst>
          <pc:docMk/>
          <pc:sldMk cId="109894599" sldId="304"/>
        </pc:sldMkLst>
        <pc:spChg chg="add mod">
          <ac:chgData name="Victor Alexandre Candido Athanasio" userId="2d836af7-57c5-4af9-9ded-223340817379" providerId="ADAL" clId="{0E65561E-512C-43F8-ABA3-C7D6866048B3}" dt="2020-11-20T12:23:26.355" v="764"/>
          <ac:spMkLst>
            <pc:docMk/>
            <pc:sldMk cId="109894599" sldId="304"/>
            <ac:spMk id="8" creationId="{2F8D8D40-112D-43D5-A9A1-EE2DBF486EA6}"/>
          </ac:spMkLst>
        </pc:spChg>
        <pc:picChg chg="add mod">
          <ac:chgData name="Victor Alexandre Candido Athanasio" userId="2d836af7-57c5-4af9-9ded-223340817379" providerId="ADAL" clId="{0E65561E-512C-43F8-ABA3-C7D6866048B3}" dt="2020-11-20T03:04:26.822" v="369"/>
          <ac:picMkLst>
            <pc:docMk/>
            <pc:sldMk cId="109894599" sldId="304"/>
            <ac:picMk id="6" creationId="{06944F8B-6D16-4EB2-97B5-258E9770ACD6}"/>
          </ac:picMkLst>
        </pc:picChg>
      </pc:sldChg>
      <pc:sldChg chg="del">
        <pc:chgData name="Victor Alexandre Candido Athanasio" userId="2d836af7-57c5-4af9-9ded-223340817379" providerId="ADAL" clId="{0E65561E-512C-43F8-ABA3-C7D6866048B3}" dt="2020-11-20T03:11:12.305" v="428" actId="47"/>
        <pc:sldMkLst>
          <pc:docMk/>
          <pc:sldMk cId="2733525980" sldId="306"/>
        </pc:sldMkLst>
      </pc:sldChg>
      <pc:sldChg chg="addSp delSp modSp mod delAnim modAnim">
        <pc:chgData name="Victor Alexandre Candido Athanasio" userId="2d836af7-57c5-4af9-9ded-223340817379" providerId="ADAL" clId="{0E65561E-512C-43F8-ABA3-C7D6866048B3}" dt="2020-11-20T12:23:57.530" v="773"/>
        <pc:sldMkLst>
          <pc:docMk/>
          <pc:sldMk cId="2811344262" sldId="308"/>
        </pc:sldMkLst>
        <pc:spChg chg="add mod">
          <ac:chgData name="Victor Alexandre Candido Athanasio" userId="2d836af7-57c5-4af9-9ded-223340817379" providerId="ADAL" clId="{0E65561E-512C-43F8-ABA3-C7D6866048B3}" dt="2020-11-20T12:23:57.530" v="773"/>
          <ac:spMkLst>
            <pc:docMk/>
            <pc:sldMk cId="2811344262" sldId="308"/>
            <ac:spMk id="8" creationId="{B74FA9B3-AAB2-4891-8051-6E53EEADB3AA}"/>
          </ac:spMkLst>
        </pc:spChg>
        <pc:picChg chg="del">
          <ac:chgData name="Victor Alexandre Candido Athanasio" userId="2d836af7-57c5-4af9-9ded-223340817379" providerId="ADAL" clId="{0E65561E-512C-43F8-ABA3-C7D6866048B3}" dt="2020-11-20T03:49:07.920" v="450" actId="478"/>
          <ac:picMkLst>
            <pc:docMk/>
            <pc:sldMk cId="2811344262" sldId="308"/>
            <ac:picMk id="3" creationId="{AB39FDFB-BE09-4D88-B8D3-39E2582CEEB2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01.564" v="383" actId="1076"/>
          <ac:picMkLst>
            <pc:docMk/>
            <pc:sldMk cId="2811344262" sldId="308"/>
            <ac:picMk id="6" creationId="{942E381B-A761-4771-88BC-E34B6BF96EF0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49:04.868" v="449" actId="167"/>
          <ac:picMkLst>
            <pc:docMk/>
            <pc:sldMk cId="2811344262" sldId="308"/>
            <ac:picMk id="7" creationId="{8F37450E-4969-45E5-B71B-FED5CE79818B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3:54.940" v="771"/>
        <pc:sldMkLst>
          <pc:docMk/>
          <pc:sldMk cId="966973369" sldId="309"/>
        </pc:sldMkLst>
        <pc:spChg chg="add mod">
          <ac:chgData name="Victor Alexandre Candido Athanasio" userId="2d836af7-57c5-4af9-9ded-223340817379" providerId="ADAL" clId="{0E65561E-512C-43F8-ABA3-C7D6866048B3}" dt="2020-11-20T12:23:54.940" v="771"/>
          <ac:spMkLst>
            <pc:docMk/>
            <pc:sldMk cId="966973369" sldId="309"/>
            <ac:spMk id="8" creationId="{86705005-5EAC-420E-AB40-2E6909297251}"/>
          </ac:spMkLst>
        </pc:spChg>
        <pc:picChg chg="add mod">
          <ac:chgData name="Victor Alexandre Candido Athanasio" userId="2d836af7-57c5-4af9-9ded-223340817379" providerId="ADAL" clId="{0E65561E-512C-43F8-ABA3-C7D6866048B3}" dt="2020-11-20T03:48:29.823" v="438" actId="1076"/>
          <ac:picMkLst>
            <pc:docMk/>
            <pc:sldMk cId="966973369" sldId="309"/>
            <ac:picMk id="4" creationId="{7831B2DC-2FD4-464D-A979-2AF2A0AC3560}"/>
          </ac:picMkLst>
        </pc:picChg>
        <pc:picChg chg="del">
          <ac:chgData name="Victor Alexandre Candido Athanasio" userId="2d836af7-57c5-4af9-9ded-223340817379" providerId="ADAL" clId="{0E65561E-512C-43F8-ABA3-C7D6866048B3}" dt="2020-11-20T03:48:26.934" v="437" actId="478"/>
          <ac:picMkLst>
            <pc:docMk/>
            <pc:sldMk cId="966973369" sldId="309"/>
            <ac:picMk id="5" creationId="{890E0087-B8CE-45A6-B869-0A27C8D3B1D8}"/>
          </ac:picMkLst>
        </pc:picChg>
        <pc:picChg chg="add mod">
          <ac:chgData name="Victor Alexandre Candido Athanasio" userId="2d836af7-57c5-4af9-9ded-223340817379" providerId="ADAL" clId="{0E65561E-512C-43F8-ABA3-C7D6866048B3}" dt="2020-11-20T03:05:04.559" v="384" actId="1076"/>
          <ac:picMkLst>
            <pc:docMk/>
            <pc:sldMk cId="966973369" sldId="309"/>
            <ac:picMk id="7" creationId="{3405ABE3-53C2-4A29-9B5A-9C5A052F5279}"/>
          </ac:picMkLst>
        </pc:picChg>
        <pc:picChg chg="add del mod">
          <ac:chgData name="Victor Alexandre Candido Athanasio" userId="2d836af7-57c5-4af9-9ded-223340817379" providerId="ADAL" clId="{0E65561E-512C-43F8-ABA3-C7D6866048B3}" dt="2020-11-20T03:04:48.370" v="379" actId="478"/>
          <ac:picMkLst>
            <pc:docMk/>
            <pc:sldMk cId="966973369" sldId="309"/>
            <ac:picMk id="8" creationId="{817A187B-C79A-4603-B72F-3AE4610B4DBF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3:56.289" v="772"/>
        <pc:sldMkLst>
          <pc:docMk/>
          <pc:sldMk cId="4143758491" sldId="310"/>
        </pc:sldMkLst>
        <pc:spChg chg="add mod">
          <ac:chgData name="Victor Alexandre Candido Athanasio" userId="2d836af7-57c5-4af9-9ded-223340817379" providerId="ADAL" clId="{0E65561E-512C-43F8-ABA3-C7D6866048B3}" dt="2020-11-20T12:23:56.289" v="772"/>
          <ac:spMkLst>
            <pc:docMk/>
            <pc:sldMk cId="4143758491" sldId="310"/>
            <ac:spMk id="8" creationId="{157B3F3C-6753-4634-8112-E6DC1DBC25A1}"/>
          </ac:spMkLst>
        </pc:spChg>
        <pc:picChg chg="del">
          <ac:chgData name="Victor Alexandre Candido Athanasio" userId="2d836af7-57c5-4af9-9ded-223340817379" providerId="ADAL" clId="{0E65561E-512C-43F8-ABA3-C7D6866048B3}" dt="2020-11-20T03:48:46.863" v="444" actId="478"/>
          <ac:picMkLst>
            <pc:docMk/>
            <pc:sldMk cId="4143758491" sldId="310"/>
            <ac:picMk id="3" creationId="{0501F9F5-420C-4EB1-AFA0-4A47BDF02BD1}"/>
          </ac:picMkLst>
        </pc:picChg>
        <pc:picChg chg="add mod">
          <ac:chgData name="Victor Alexandre Candido Athanasio" userId="2d836af7-57c5-4af9-9ded-223340817379" providerId="ADAL" clId="{0E65561E-512C-43F8-ABA3-C7D6866048B3}" dt="2020-11-20T03:04:55.250" v="381"/>
          <ac:picMkLst>
            <pc:docMk/>
            <pc:sldMk cId="4143758491" sldId="310"/>
            <ac:picMk id="6" creationId="{17968CC4-34A4-4289-BE2F-5853347959D7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48:44.571" v="443" actId="167"/>
          <ac:picMkLst>
            <pc:docMk/>
            <pc:sldMk cId="4143758491" sldId="310"/>
            <ac:picMk id="7" creationId="{EEB56DE2-505B-4882-ACCF-2AD6498952A1}"/>
          </ac:picMkLst>
        </pc:picChg>
      </pc:sldChg>
      <pc:sldChg chg="addSp modSp">
        <pc:chgData name="Victor Alexandre Candido Athanasio" userId="2d836af7-57c5-4af9-9ded-223340817379" providerId="ADAL" clId="{0E65561E-512C-43F8-ABA3-C7D6866048B3}" dt="2020-11-20T12:22:42.836" v="750"/>
        <pc:sldMkLst>
          <pc:docMk/>
          <pc:sldMk cId="3212417576" sldId="311"/>
        </pc:sldMkLst>
        <pc:spChg chg="add mod">
          <ac:chgData name="Victor Alexandre Candido Athanasio" userId="2d836af7-57c5-4af9-9ded-223340817379" providerId="ADAL" clId="{0E65561E-512C-43F8-ABA3-C7D6866048B3}" dt="2020-11-20T12:22:42.836" v="750"/>
          <ac:spMkLst>
            <pc:docMk/>
            <pc:sldMk cId="3212417576" sldId="311"/>
            <ac:spMk id="5" creationId="{5C82DBF2-9ADF-4A9E-BBAD-2EDD97208101}"/>
          </ac:spMkLst>
        </pc:spChg>
        <pc:graphicFrameChg chg="mod">
          <ac:chgData name="Victor Alexandre Candido Athanasio" userId="2d836af7-57c5-4af9-9ded-223340817379" providerId="ADAL" clId="{0E65561E-512C-43F8-ABA3-C7D6866048B3}" dt="2020-11-20T12:20:32.015" v="735" actId="20577"/>
          <ac:graphicFrameMkLst>
            <pc:docMk/>
            <pc:sldMk cId="3212417576" sldId="311"/>
            <ac:graphicFrameMk id="4" creationId="{2A18EB38-8C43-4460-873C-7BBB45F2CF78}"/>
          </ac:graphicFrameMkLst>
        </pc:graphicFrameChg>
      </pc:sldChg>
      <pc:sldChg chg="addSp delSp modSp mod delAnim modAnim">
        <pc:chgData name="Victor Alexandre Candido Athanasio" userId="2d836af7-57c5-4af9-9ded-223340817379" providerId="ADAL" clId="{0E65561E-512C-43F8-ABA3-C7D6866048B3}" dt="2020-11-20T12:45:22.621" v="802"/>
        <pc:sldMkLst>
          <pc:docMk/>
          <pc:sldMk cId="748581644" sldId="312"/>
        </pc:sldMkLst>
        <pc:spChg chg="add mod">
          <ac:chgData name="Victor Alexandre Candido Athanasio" userId="2d836af7-57c5-4af9-9ded-223340817379" providerId="ADAL" clId="{0E65561E-512C-43F8-ABA3-C7D6866048B3}" dt="2020-11-20T12:25:00.404" v="796" actId="20577"/>
          <ac:spMkLst>
            <pc:docMk/>
            <pc:sldMk cId="748581644" sldId="312"/>
            <ac:spMk id="11" creationId="{AD2952BB-3ABD-448C-843C-C3FE2C2E76A7}"/>
          </ac:spMkLst>
        </pc:spChg>
        <pc:picChg chg="add mod">
          <ac:chgData name="Victor Alexandre Candido Athanasio" userId="2d836af7-57c5-4af9-9ded-223340817379" providerId="ADAL" clId="{0E65561E-512C-43F8-ABA3-C7D6866048B3}" dt="2020-11-20T03:55:28.840" v="538" actId="1076"/>
          <ac:picMkLst>
            <pc:docMk/>
            <pc:sldMk cId="748581644" sldId="312"/>
            <ac:picMk id="4" creationId="{DC26AC71-8837-4AE7-86A1-479DF966722A}"/>
          </ac:picMkLst>
        </pc:picChg>
        <pc:picChg chg="del">
          <ac:chgData name="Victor Alexandre Candido Athanasio" userId="2d836af7-57c5-4af9-9ded-223340817379" providerId="ADAL" clId="{0E65561E-512C-43F8-ABA3-C7D6866048B3}" dt="2020-11-20T03:55:17.190" v="532" actId="478"/>
          <ac:picMkLst>
            <pc:docMk/>
            <pc:sldMk cId="748581644" sldId="312"/>
            <ac:picMk id="6" creationId="{7FF944C9-A094-4A97-9BDF-F40D4A1D601C}"/>
          </ac:picMkLst>
        </pc:picChg>
        <pc:picChg chg="add mod">
          <ac:chgData name="Victor Alexandre Candido Athanasio" userId="2d836af7-57c5-4af9-9ded-223340817379" providerId="ADAL" clId="{0E65561E-512C-43F8-ABA3-C7D6866048B3}" dt="2020-11-20T03:06:17.207" v="410"/>
          <ac:picMkLst>
            <pc:docMk/>
            <pc:sldMk cId="748581644" sldId="312"/>
            <ac:picMk id="10" creationId="{F16EF764-5535-4148-A0F7-FB52B61E7EC6}"/>
          </ac:picMkLst>
        </pc:picChg>
        <pc:picChg chg="del">
          <ac:chgData name="Victor Alexandre Candido Athanasio" userId="2d836af7-57c5-4af9-9ded-223340817379" providerId="ADAL" clId="{0E65561E-512C-43F8-ABA3-C7D6866048B3}" dt="2020-11-20T03:06:16.837" v="409" actId="478"/>
          <ac:picMkLst>
            <pc:docMk/>
            <pc:sldMk cId="748581644" sldId="312"/>
            <ac:picMk id="41" creationId="{22535FFE-B450-43D7-8F40-42555E4A4B9F}"/>
          </ac:picMkLst>
        </pc:picChg>
      </pc:sldChg>
      <pc:sldChg chg="addSp modSp">
        <pc:chgData name="Victor Alexandre Candido Athanasio" userId="2d836af7-57c5-4af9-9ded-223340817379" providerId="ADAL" clId="{0E65561E-512C-43F8-ABA3-C7D6866048B3}" dt="2020-11-20T12:25:03.749" v="797"/>
        <pc:sldMkLst>
          <pc:docMk/>
          <pc:sldMk cId="1415969177" sldId="313"/>
        </pc:sldMkLst>
        <pc:spChg chg="add mod">
          <ac:chgData name="Victor Alexandre Candido Athanasio" userId="2d836af7-57c5-4af9-9ded-223340817379" providerId="ADAL" clId="{0E65561E-512C-43F8-ABA3-C7D6866048B3}" dt="2020-11-20T12:25:03.749" v="797"/>
          <ac:spMkLst>
            <pc:docMk/>
            <pc:sldMk cId="1415969177" sldId="313"/>
            <ac:spMk id="7" creationId="{6B9E1090-BC2C-4CC1-A704-20B7B8010612}"/>
          </ac:spMkLst>
        </pc:spChg>
        <pc:picChg chg="add mod">
          <ac:chgData name="Victor Alexandre Candido Athanasio" userId="2d836af7-57c5-4af9-9ded-223340817379" providerId="ADAL" clId="{0E65561E-512C-43F8-ABA3-C7D6866048B3}" dt="2020-11-20T03:06:19.300" v="411"/>
          <ac:picMkLst>
            <pc:docMk/>
            <pc:sldMk cId="1415969177" sldId="313"/>
            <ac:picMk id="6" creationId="{592BDAE8-34B7-41EE-A90B-B5AC58E9D962}"/>
          </ac:picMkLst>
        </pc:picChg>
      </pc:sldChg>
      <pc:sldChg chg="addSp modSp">
        <pc:chgData name="Victor Alexandre Candido Athanasio" userId="2d836af7-57c5-4af9-9ded-223340817379" providerId="ADAL" clId="{0E65561E-512C-43F8-ABA3-C7D6866048B3}" dt="2020-11-20T12:23:35.588" v="765"/>
        <pc:sldMkLst>
          <pc:docMk/>
          <pc:sldMk cId="854643227" sldId="314"/>
        </pc:sldMkLst>
        <pc:spChg chg="add mod">
          <ac:chgData name="Victor Alexandre Candido Athanasio" userId="2d836af7-57c5-4af9-9ded-223340817379" providerId="ADAL" clId="{0E65561E-512C-43F8-ABA3-C7D6866048B3}" dt="2020-11-20T12:23:35.588" v="765"/>
          <ac:spMkLst>
            <pc:docMk/>
            <pc:sldMk cId="854643227" sldId="314"/>
            <ac:spMk id="16" creationId="{85DC1BD2-205A-4EB6-B0C9-B5AF928107D4}"/>
          </ac:spMkLst>
        </pc:spChg>
        <pc:picChg chg="add mod">
          <ac:chgData name="Victor Alexandre Candido Athanasio" userId="2d836af7-57c5-4af9-9ded-223340817379" providerId="ADAL" clId="{0E65561E-512C-43F8-ABA3-C7D6866048B3}" dt="2020-11-20T03:04:28.135" v="370"/>
          <ac:picMkLst>
            <pc:docMk/>
            <pc:sldMk cId="854643227" sldId="314"/>
            <ac:picMk id="15" creationId="{DC7D3A8F-75AD-4E13-B9EC-C94C4CF497A6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4:48.045" v="791"/>
        <pc:sldMkLst>
          <pc:docMk/>
          <pc:sldMk cId="2183127299" sldId="315"/>
        </pc:sldMkLst>
        <pc:spChg chg="mod">
          <ac:chgData name="Victor Alexandre Candido Athanasio" userId="2d836af7-57c5-4af9-9ded-223340817379" providerId="ADAL" clId="{0E65561E-512C-43F8-ABA3-C7D6866048B3}" dt="2020-11-20T02:59:55.815" v="333" actId="1076"/>
          <ac:spMkLst>
            <pc:docMk/>
            <pc:sldMk cId="2183127299" sldId="315"/>
            <ac:spMk id="3" creationId="{4529843F-298D-4997-8721-06AB7E56F479}"/>
          </ac:spMkLst>
        </pc:spChg>
        <pc:spChg chg="add mod">
          <ac:chgData name="Victor Alexandre Candido Athanasio" userId="2d836af7-57c5-4af9-9ded-223340817379" providerId="ADAL" clId="{0E65561E-512C-43F8-ABA3-C7D6866048B3}" dt="2020-11-20T12:24:48.045" v="791"/>
          <ac:spMkLst>
            <pc:docMk/>
            <pc:sldMk cId="2183127299" sldId="315"/>
            <ac:spMk id="9" creationId="{CD2E626E-430F-472A-8695-13001D7D28C1}"/>
          </ac:spMkLst>
        </pc:spChg>
        <pc:picChg chg="add mod ord">
          <ac:chgData name="Victor Alexandre Candido Athanasio" userId="2d836af7-57c5-4af9-9ded-223340817379" providerId="ADAL" clId="{0E65561E-512C-43F8-ABA3-C7D6866048B3}" dt="2020-11-20T03:53:34.103" v="510" actId="167"/>
          <ac:picMkLst>
            <pc:docMk/>
            <pc:sldMk cId="2183127299" sldId="315"/>
            <ac:picMk id="4" creationId="{BE3E6AB2-3DF3-4D8C-8D7B-2F6CB1B131BE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3:56.449" v="515" actId="167"/>
          <ac:picMkLst>
            <pc:docMk/>
            <pc:sldMk cId="2183127299" sldId="315"/>
            <ac:picMk id="5" creationId="{64FDAAC5-A949-4C2B-A8BD-87F072741B85}"/>
          </ac:picMkLst>
        </pc:picChg>
        <pc:picChg chg="add mod">
          <ac:chgData name="Victor Alexandre Candido Athanasio" userId="2d836af7-57c5-4af9-9ded-223340817379" providerId="ADAL" clId="{0E65561E-512C-43F8-ABA3-C7D6866048B3}" dt="2020-11-20T03:06:09.311" v="406" actId="1076"/>
          <ac:picMkLst>
            <pc:docMk/>
            <pc:sldMk cId="2183127299" sldId="315"/>
            <ac:picMk id="8" creationId="{6180F710-B230-43C3-BDB4-CB49F675C7A6}"/>
          </ac:picMkLst>
        </pc:picChg>
        <pc:picChg chg="del">
          <ac:chgData name="Victor Alexandre Candido Athanasio" userId="2d836af7-57c5-4af9-9ded-223340817379" providerId="ADAL" clId="{0E65561E-512C-43F8-ABA3-C7D6866048B3}" dt="2020-11-20T03:53:41.755" v="511" actId="478"/>
          <ac:picMkLst>
            <pc:docMk/>
            <pc:sldMk cId="2183127299" sldId="315"/>
            <ac:picMk id="15" creationId="{B60B1851-755E-49C1-8796-E752C3281263}"/>
          </ac:picMkLst>
        </pc:picChg>
        <pc:picChg chg="del">
          <ac:chgData name="Victor Alexandre Candido Athanasio" userId="2d836af7-57c5-4af9-9ded-223340817379" providerId="ADAL" clId="{0E65561E-512C-43F8-ABA3-C7D6866048B3}" dt="2020-11-20T03:53:58.397" v="516" actId="478"/>
          <ac:picMkLst>
            <pc:docMk/>
            <pc:sldMk cId="2183127299" sldId="315"/>
            <ac:picMk id="16" creationId="{6FD5C517-73A9-4BB5-B036-2C811F7DDC37}"/>
          </ac:picMkLst>
        </pc:picChg>
      </pc:sldChg>
      <pc:sldChg chg="addSp delSp modSp mod delAnim modAnim">
        <pc:chgData name="Victor Alexandre Candido Athanasio" userId="2d836af7-57c5-4af9-9ded-223340817379" providerId="ADAL" clId="{0E65561E-512C-43F8-ABA3-C7D6866048B3}" dt="2020-11-20T12:24:49.296" v="792"/>
        <pc:sldMkLst>
          <pc:docMk/>
          <pc:sldMk cId="2493700262" sldId="316"/>
        </pc:sldMkLst>
        <pc:spChg chg="add mod">
          <ac:chgData name="Victor Alexandre Candido Athanasio" userId="2d836af7-57c5-4af9-9ded-223340817379" providerId="ADAL" clId="{0E65561E-512C-43F8-ABA3-C7D6866048B3}" dt="2020-11-20T12:24:49.296" v="792"/>
          <ac:spMkLst>
            <pc:docMk/>
            <pc:sldMk cId="2493700262" sldId="316"/>
            <ac:spMk id="9" creationId="{2A9C0D76-9330-4F35-BAD4-9EFF875009C2}"/>
          </ac:spMkLst>
        </pc:spChg>
        <pc:picChg chg="add mod ord">
          <ac:chgData name="Victor Alexandre Candido Athanasio" userId="2d836af7-57c5-4af9-9ded-223340817379" providerId="ADAL" clId="{0E65561E-512C-43F8-ABA3-C7D6866048B3}" dt="2020-11-20T03:54:23.104" v="520" actId="167"/>
          <ac:picMkLst>
            <pc:docMk/>
            <pc:sldMk cId="2493700262" sldId="316"/>
            <ac:picMk id="4" creationId="{F136E5E4-BEBD-4CB1-96E1-E64622BF7472}"/>
          </ac:picMkLst>
        </pc:picChg>
        <pc:picChg chg="add mod ord">
          <ac:chgData name="Victor Alexandre Candido Athanasio" userId="2d836af7-57c5-4af9-9ded-223340817379" providerId="ADAL" clId="{0E65561E-512C-43F8-ABA3-C7D6866048B3}" dt="2020-11-20T03:54:37.202" v="525" actId="167"/>
          <ac:picMkLst>
            <pc:docMk/>
            <pc:sldMk cId="2493700262" sldId="316"/>
            <ac:picMk id="5" creationId="{84C16649-63D4-439F-BBD0-763DA9B8A32D}"/>
          </ac:picMkLst>
        </pc:picChg>
        <pc:picChg chg="add mod">
          <ac:chgData name="Victor Alexandre Candido Athanasio" userId="2d836af7-57c5-4af9-9ded-223340817379" providerId="ADAL" clId="{0E65561E-512C-43F8-ABA3-C7D6866048B3}" dt="2020-11-20T03:06:04.833" v="404"/>
          <ac:picMkLst>
            <pc:docMk/>
            <pc:sldMk cId="2493700262" sldId="316"/>
            <ac:picMk id="8" creationId="{14BFCC58-67C7-40A7-8081-93125671CF73}"/>
          </ac:picMkLst>
        </pc:picChg>
        <pc:picChg chg="del">
          <ac:chgData name="Victor Alexandre Candido Athanasio" userId="2d836af7-57c5-4af9-9ded-223340817379" providerId="ADAL" clId="{0E65561E-512C-43F8-ABA3-C7D6866048B3}" dt="2020-11-20T03:54:25.126" v="521" actId="478"/>
          <ac:picMkLst>
            <pc:docMk/>
            <pc:sldMk cId="2493700262" sldId="316"/>
            <ac:picMk id="15" creationId="{32071DE4-9F49-4DD1-AADE-3143F007F05D}"/>
          </ac:picMkLst>
        </pc:picChg>
        <pc:picChg chg="del">
          <ac:chgData name="Victor Alexandre Candido Athanasio" userId="2d836af7-57c5-4af9-9ded-223340817379" providerId="ADAL" clId="{0E65561E-512C-43F8-ABA3-C7D6866048B3}" dt="2020-11-20T03:54:39.008" v="526" actId="478"/>
          <ac:picMkLst>
            <pc:docMk/>
            <pc:sldMk cId="2493700262" sldId="316"/>
            <ac:picMk id="16" creationId="{CE598699-98C3-4B36-A398-92DEE97F0040}"/>
          </ac:picMkLst>
        </pc:picChg>
      </pc:sldChg>
      <pc:sldChg chg="addSp delSp modSp add mod">
        <pc:chgData name="Victor Alexandre Candido Athanasio" userId="2d836af7-57c5-4af9-9ded-223340817379" providerId="ADAL" clId="{0E65561E-512C-43F8-ABA3-C7D6866048B3}" dt="2020-11-20T12:25:07.225" v="798"/>
        <pc:sldMkLst>
          <pc:docMk/>
          <pc:sldMk cId="1251850388" sldId="317"/>
        </pc:sldMkLst>
        <pc:spChg chg="mod">
          <ac:chgData name="Victor Alexandre Candido Athanasio" userId="2d836af7-57c5-4af9-9ded-223340817379" providerId="ADAL" clId="{0E65561E-512C-43F8-ABA3-C7D6866048B3}" dt="2020-11-20T02:49:53.413" v="16" actId="20577"/>
          <ac:spMkLst>
            <pc:docMk/>
            <pc:sldMk cId="1251850388" sldId="317"/>
            <ac:spMk id="2" creationId="{C8D649EF-E484-4B27-990F-965B61CA892C}"/>
          </ac:spMkLst>
        </pc:spChg>
        <pc:spChg chg="add del mod">
          <ac:chgData name="Victor Alexandre Candido Athanasio" userId="2d836af7-57c5-4af9-9ded-223340817379" providerId="ADAL" clId="{0E65561E-512C-43F8-ABA3-C7D6866048B3}" dt="2020-11-20T02:51:20.865" v="41" actId="478"/>
          <ac:spMkLst>
            <pc:docMk/>
            <pc:sldMk cId="1251850388" sldId="317"/>
            <ac:spMk id="4" creationId="{025BD4C8-6DDB-4CF0-8F4D-3470B5EAFA8D}"/>
          </ac:spMkLst>
        </pc:spChg>
        <pc:spChg chg="add mod">
          <ac:chgData name="Victor Alexandre Candido Athanasio" userId="2d836af7-57c5-4af9-9ded-223340817379" providerId="ADAL" clId="{0E65561E-512C-43F8-ABA3-C7D6866048B3}" dt="2020-11-20T02:54:21.708" v="279" actId="207"/>
          <ac:spMkLst>
            <pc:docMk/>
            <pc:sldMk cId="1251850388" sldId="317"/>
            <ac:spMk id="6" creationId="{D40FEA74-3FBF-4445-960A-37E7405B7895}"/>
          </ac:spMkLst>
        </pc:spChg>
        <pc:spChg chg="add mod">
          <ac:chgData name="Victor Alexandre Candido Athanasio" userId="2d836af7-57c5-4af9-9ded-223340817379" providerId="ADAL" clId="{0E65561E-512C-43F8-ABA3-C7D6866048B3}" dt="2020-11-20T02:54:49.663" v="283" actId="1076"/>
          <ac:spMkLst>
            <pc:docMk/>
            <pc:sldMk cId="1251850388" sldId="317"/>
            <ac:spMk id="7" creationId="{DB95F92B-D734-43CE-B2CE-EC0F080A9F6C}"/>
          </ac:spMkLst>
        </pc:spChg>
        <pc:spChg chg="add mod">
          <ac:chgData name="Victor Alexandre Candido Athanasio" userId="2d836af7-57c5-4af9-9ded-223340817379" providerId="ADAL" clId="{0E65561E-512C-43F8-ABA3-C7D6866048B3}" dt="2020-11-20T02:55:20.002" v="290" actId="1076"/>
          <ac:spMkLst>
            <pc:docMk/>
            <pc:sldMk cId="1251850388" sldId="317"/>
            <ac:spMk id="8" creationId="{F29910F5-31A9-4AA7-ABB7-6FB6F40DE6E6}"/>
          </ac:spMkLst>
        </pc:spChg>
        <pc:spChg chg="add mod">
          <ac:chgData name="Victor Alexandre Candido Athanasio" userId="2d836af7-57c5-4af9-9ded-223340817379" providerId="ADAL" clId="{0E65561E-512C-43F8-ABA3-C7D6866048B3}" dt="2020-11-20T03:06:34.016" v="413" actId="1076"/>
          <ac:spMkLst>
            <pc:docMk/>
            <pc:sldMk cId="1251850388" sldId="317"/>
            <ac:spMk id="9" creationId="{529E45DB-034F-46EE-99DC-C8CC91B3FF8B}"/>
          </ac:spMkLst>
        </pc:spChg>
        <pc:spChg chg="add mod">
          <ac:chgData name="Victor Alexandre Candido Athanasio" userId="2d836af7-57c5-4af9-9ded-223340817379" providerId="ADAL" clId="{0E65561E-512C-43F8-ABA3-C7D6866048B3}" dt="2020-11-20T02:55:06.823" v="286" actId="14100"/>
          <ac:spMkLst>
            <pc:docMk/>
            <pc:sldMk cId="1251850388" sldId="317"/>
            <ac:spMk id="10" creationId="{7E9D70CB-150E-4005-9EB6-32097AE5F243}"/>
          </ac:spMkLst>
        </pc:spChg>
        <pc:spChg chg="add mod">
          <ac:chgData name="Victor Alexandre Candido Athanasio" userId="2d836af7-57c5-4af9-9ded-223340817379" providerId="ADAL" clId="{0E65561E-512C-43F8-ABA3-C7D6866048B3}" dt="2020-11-20T12:25:07.225" v="798"/>
          <ac:spMkLst>
            <pc:docMk/>
            <pc:sldMk cId="1251850388" sldId="317"/>
            <ac:spMk id="13" creationId="{D822C8C9-BC09-482A-B757-B24F4053750D}"/>
          </ac:spMkLst>
        </pc:spChg>
        <pc:picChg chg="del">
          <ac:chgData name="Victor Alexandre Candido Athanasio" userId="2d836af7-57c5-4af9-9ded-223340817379" providerId="ADAL" clId="{0E65561E-512C-43F8-ABA3-C7D6866048B3}" dt="2020-11-20T02:49:55.337" v="17" actId="478"/>
          <ac:picMkLst>
            <pc:docMk/>
            <pc:sldMk cId="1251850388" sldId="317"/>
            <ac:picMk id="5" creationId="{FC495638-7DA7-4630-B038-05063A298F4C}"/>
          </ac:picMkLst>
        </pc:picChg>
        <pc:picChg chg="add mod">
          <ac:chgData name="Victor Alexandre Candido Athanasio" userId="2d836af7-57c5-4af9-9ded-223340817379" providerId="ADAL" clId="{0E65561E-512C-43F8-ABA3-C7D6866048B3}" dt="2020-11-20T03:06:21.701" v="412"/>
          <ac:picMkLst>
            <pc:docMk/>
            <pc:sldMk cId="1251850388" sldId="317"/>
            <ac:picMk id="12" creationId="{738C1310-D37D-4DFA-8225-EA7D83822A98}"/>
          </ac:picMkLst>
        </pc:picChg>
      </pc:sldChg>
      <pc:sldChg chg="delSp modSp new del mod">
        <pc:chgData name="Victor Alexandre Candido Athanasio" userId="2d836af7-57c5-4af9-9ded-223340817379" providerId="ADAL" clId="{0E65561E-512C-43F8-ABA3-C7D6866048B3}" dt="2020-11-20T03:09:09.585" v="427" actId="47"/>
        <pc:sldMkLst>
          <pc:docMk/>
          <pc:sldMk cId="2346068477" sldId="318"/>
        </pc:sldMkLst>
        <pc:spChg chg="mod">
          <ac:chgData name="Victor Alexandre Candido Athanasio" userId="2d836af7-57c5-4af9-9ded-223340817379" providerId="ADAL" clId="{0E65561E-512C-43F8-ABA3-C7D6866048B3}" dt="2020-11-20T02:56:07.466" v="326" actId="20577"/>
          <ac:spMkLst>
            <pc:docMk/>
            <pc:sldMk cId="2346068477" sldId="318"/>
            <ac:spMk id="2" creationId="{22410279-CBAE-4AFB-BBD5-8539729441DD}"/>
          </ac:spMkLst>
        </pc:spChg>
        <pc:spChg chg="del">
          <ac:chgData name="Victor Alexandre Candido Athanasio" userId="2d836af7-57c5-4af9-9ded-223340817379" providerId="ADAL" clId="{0E65561E-512C-43F8-ABA3-C7D6866048B3}" dt="2020-11-20T02:56:12.730" v="327" actId="478"/>
          <ac:spMkLst>
            <pc:docMk/>
            <pc:sldMk cId="2346068477" sldId="318"/>
            <ac:spMk id="3" creationId="{324603B1-0429-4899-B98F-2A4EB08E8FCD}"/>
          </ac:spMkLst>
        </pc:spChg>
      </pc:sldChg>
      <pc:sldChg chg="addSp delSp modSp add del setBg delDesignElem">
        <pc:chgData name="Victor Alexandre Candido Athanasio" userId="2d836af7-57c5-4af9-9ded-223340817379" providerId="ADAL" clId="{0E65561E-512C-43F8-ABA3-C7D6866048B3}" dt="2020-11-20T12:22:40.132" v="748"/>
        <pc:sldMkLst>
          <pc:docMk/>
          <pc:sldMk cId="1933161629" sldId="319"/>
        </pc:sldMkLst>
        <pc:spChg chg="add mod">
          <ac:chgData name="Victor Alexandre Candido Athanasio" userId="2d836af7-57c5-4af9-9ded-223340817379" providerId="ADAL" clId="{0E65561E-512C-43F8-ABA3-C7D6866048B3}" dt="2020-11-20T12:22:40.132" v="748"/>
          <ac:spMkLst>
            <pc:docMk/>
            <pc:sldMk cId="1933161629" sldId="319"/>
            <ac:spMk id="10" creationId="{EED0DE2A-9750-4D7D-B8FE-DB82DB6B0042}"/>
          </ac:spMkLst>
        </pc:spChg>
        <pc:spChg chg="add del">
          <ac:chgData name="Victor Alexandre Candido Athanasio" userId="2d836af7-57c5-4af9-9ded-223340817379" providerId="ADAL" clId="{0E65561E-512C-43F8-ABA3-C7D6866048B3}" dt="2020-11-20T03:09:06.827" v="425"/>
          <ac:spMkLst>
            <pc:docMk/>
            <pc:sldMk cId="1933161629" sldId="319"/>
            <ac:spMk id="22" creationId="{75F28DDD-9641-43BA-944D-79B0687051F1}"/>
          </ac:spMkLst>
        </pc:spChg>
        <pc:spChg chg="add del">
          <ac:chgData name="Victor Alexandre Candido Athanasio" userId="2d836af7-57c5-4af9-9ded-223340817379" providerId="ADAL" clId="{0E65561E-512C-43F8-ABA3-C7D6866048B3}" dt="2020-11-20T03:09:06.827" v="425"/>
          <ac:spMkLst>
            <pc:docMk/>
            <pc:sldMk cId="1933161629" sldId="319"/>
            <ac:spMk id="24" creationId="{32AA2954-062E-4B72-A97B-0B066FB156D8}"/>
          </ac:spMkLst>
        </pc:spChg>
        <pc:spChg chg="add del">
          <ac:chgData name="Victor Alexandre Candido Athanasio" userId="2d836af7-57c5-4af9-9ded-223340817379" providerId="ADAL" clId="{0E65561E-512C-43F8-ABA3-C7D6866048B3}" dt="2020-11-20T03:09:06.827" v="425"/>
          <ac:spMkLst>
            <pc:docMk/>
            <pc:sldMk cId="1933161629" sldId="319"/>
            <ac:spMk id="26" creationId="{10CA29A6-E0B1-40CD-ADF7-7B8E932A3222}"/>
          </ac:spMkLst>
        </pc:spChg>
        <pc:spChg chg="add del">
          <ac:chgData name="Victor Alexandre Candido Athanasio" userId="2d836af7-57c5-4af9-9ded-223340817379" providerId="ADAL" clId="{0E65561E-512C-43F8-ABA3-C7D6866048B3}" dt="2020-11-20T03:09:06.827" v="425"/>
          <ac:spMkLst>
            <pc:docMk/>
            <pc:sldMk cId="1933161629" sldId="319"/>
            <ac:spMk id="28" creationId="{8DD5F866-AD72-475A-B6C6-54E4577D4AAC}"/>
          </ac:spMkLst>
        </pc:spChg>
        <pc:spChg chg="add del">
          <ac:chgData name="Victor Alexandre Candido Athanasio" userId="2d836af7-57c5-4af9-9ded-223340817379" providerId="ADAL" clId="{0E65561E-512C-43F8-ABA3-C7D6866048B3}" dt="2020-11-20T03:09:06.827" v="425"/>
          <ac:spMkLst>
            <pc:docMk/>
            <pc:sldMk cId="1933161629" sldId="319"/>
            <ac:spMk id="30" creationId="{C02BAD4C-6EA9-4F10-92D4-A1C8C53DAEE4}"/>
          </ac:spMkLst>
        </pc:spChg>
      </pc:sldChg>
      <pc:sldChg chg="addSp delSp modSp new mod modTransition modAnim">
        <pc:chgData name="Victor Alexandre Candido Athanasio" userId="2d836af7-57c5-4af9-9ded-223340817379" providerId="ADAL" clId="{0E65561E-512C-43F8-ABA3-C7D6866048B3}" dt="2020-11-20T12:25:14.698" v="801" actId="20577"/>
        <pc:sldMkLst>
          <pc:docMk/>
          <pc:sldMk cId="3410528752" sldId="320"/>
        </pc:sldMkLst>
        <pc:spChg chg="del">
          <ac:chgData name="Victor Alexandre Candido Athanasio" userId="2d836af7-57c5-4af9-9ded-223340817379" providerId="ADAL" clId="{0E65561E-512C-43F8-ABA3-C7D6866048B3}" dt="2020-11-20T04:10:09.276" v="612" actId="478"/>
          <ac:spMkLst>
            <pc:docMk/>
            <pc:sldMk cId="3410528752" sldId="320"/>
            <ac:spMk id="2" creationId="{1BFE3D5F-8920-485E-BEA3-FE74536A8A00}"/>
          </ac:spMkLst>
        </pc:spChg>
        <pc:spChg chg="del">
          <ac:chgData name="Victor Alexandre Candido Athanasio" userId="2d836af7-57c5-4af9-9ded-223340817379" providerId="ADAL" clId="{0E65561E-512C-43F8-ABA3-C7D6866048B3}" dt="2020-11-20T04:09:50.223" v="585" actId="478"/>
          <ac:spMkLst>
            <pc:docMk/>
            <pc:sldMk cId="3410528752" sldId="320"/>
            <ac:spMk id="3" creationId="{5719728A-FFA3-421D-8C19-72777AC2692B}"/>
          </ac:spMkLst>
        </pc:spChg>
        <pc:spChg chg="add mod">
          <ac:chgData name="Victor Alexandre Candido Athanasio" userId="2d836af7-57c5-4af9-9ded-223340817379" providerId="ADAL" clId="{0E65561E-512C-43F8-ABA3-C7D6866048B3}" dt="2020-11-20T04:12:38.992" v="667" actId="1076"/>
          <ac:spMkLst>
            <pc:docMk/>
            <pc:sldMk cId="3410528752" sldId="320"/>
            <ac:spMk id="5" creationId="{4521E434-131F-4542-97E5-DF51E29B7D88}"/>
          </ac:spMkLst>
        </pc:spChg>
        <pc:spChg chg="add mod">
          <ac:chgData name="Victor Alexandre Candido Athanasio" userId="2d836af7-57c5-4af9-9ded-223340817379" providerId="ADAL" clId="{0E65561E-512C-43F8-ABA3-C7D6866048B3}" dt="2020-11-20T04:12:23.300" v="663" actId="1076"/>
          <ac:spMkLst>
            <pc:docMk/>
            <pc:sldMk cId="3410528752" sldId="320"/>
            <ac:spMk id="9" creationId="{AC455D06-9F4E-4053-8090-BB108808BB2E}"/>
          </ac:spMkLst>
        </pc:spChg>
        <pc:spChg chg="add mod">
          <ac:chgData name="Victor Alexandre Candido Athanasio" userId="2d836af7-57c5-4af9-9ded-223340817379" providerId="ADAL" clId="{0E65561E-512C-43F8-ABA3-C7D6866048B3}" dt="2020-11-20T12:25:14.698" v="801" actId="20577"/>
          <ac:spMkLst>
            <pc:docMk/>
            <pc:sldMk cId="3410528752" sldId="320"/>
            <ac:spMk id="15" creationId="{F0451F93-4773-4361-A2DA-4837732BA0F4}"/>
          </ac:spMkLst>
        </pc:spChg>
        <pc:picChg chg="add del mod">
          <ac:chgData name="Victor Alexandre Candido Athanasio" userId="2d836af7-57c5-4af9-9ded-223340817379" providerId="ADAL" clId="{0E65561E-512C-43F8-ABA3-C7D6866048B3}" dt="2020-11-20T04:12:11.719" v="660" actId="478"/>
          <ac:picMkLst>
            <pc:docMk/>
            <pc:sldMk cId="3410528752" sldId="320"/>
            <ac:picMk id="6" creationId="{4094A10F-3EFF-43E4-824B-E84386FBBD2C}"/>
          </ac:picMkLst>
        </pc:picChg>
        <pc:picChg chg="add del mod">
          <ac:chgData name="Victor Alexandre Candido Athanasio" userId="2d836af7-57c5-4af9-9ded-223340817379" providerId="ADAL" clId="{0E65561E-512C-43F8-ABA3-C7D6866048B3}" dt="2020-11-20T04:11:12.192" v="645" actId="478"/>
          <ac:picMkLst>
            <pc:docMk/>
            <pc:sldMk cId="3410528752" sldId="320"/>
            <ac:picMk id="7" creationId="{BA4A1712-DF5F-45F4-BD3E-93F01BE27CD0}"/>
          </ac:picMkLst>
        </pc:picChg>
        <pc:picChg chg="add mod">
          <ac:chgData name="Victor Alexandre Candido Athanasio" userId="2d836af7-57c5-4af9-9ded-223340817379" providerId="ADAL" clId="{0E65561E-512C-43F8-ABA3-C7D6866048B3}" dt="2020-11-20T04:12:09.727" v="659" actId="1076"/>
          <ac:picMkLst>
            <pc:docMk/>
            <pc:sldMk cId="3410528752" sldId="320"/>
            <ac:picMk id="8" creationId="{561B286D-84BA-41F9-95FE-76EF0EEC7264}"/>
          </ac:picMkLst>
        </pc:picChg>
        <pc:picChg chg="add mod">
          <ac:chgData name="Victor Alexandre Candido Athanasio" userId="2d836af7-57c5-4af9-9ded-223340817379" providerId="ADAL" clId="{0E65561E-512C-43F8-ABA3-C7D6866048B3}" dt="2020-11-20T04:12:16.746" v="661" actId="571"/>
          <ac:picMkLst>
            <pc:docMk/>
            <pc:sldMk cId="3410528752" sldId="320"/>
            <ac:picMk id="10" creationId="{DD55E0D0-71D0-4034-B13D-CC9EB0E485AE}"/>
          </ac:picMkLst>
        </pc:picChg>
        <pc:picChg chg="add mod">
          <ac:chgData name="Victor Alexandre Candido Athanasio" userId="2d836af7-57c5-4af9-9ded-223340817379" providerId="ADAL" clId="{0E65561E-512C-43F8-ABA3-C7D6866048B3}" dt="2020-11-20T04:14:21.637" v="694" actId="1076"/>
          <ac:picMkLst>
            <pc:docMk/>
            <pc:sldMk cId="3410528752" sldId="320"/>
            <ac:picMk id="12" creationId="{E7A9CF92-80E8-4617-8739-D9039974CEC9}"/>
          </ac:picMkLst>
        </pc:picChg>
        <pc:picChg chg="add mod">
          <ac:chgData name="Victor Alexandre Candido Athanasio" userId="2d836af7-57c5-4af9-9ded-223340817379" providerId="ADAL" clId="{0E65561E-512C-43F8-ABA3-C7D6866048B3}" dt="2020-11-20T04:14:22.999" v="695" actId="1076"/>
          <ac:picMkLst>
            <pc:docMk/>
            <pc:sldMk cId="3410528752" sldId="320"/>
            <ac:picMk id="14" creationId="{1E8E8763-C215-456B-9817-8EE5159CD4CA}"/>
          </ac:picMkLst>
        </pc:picChg>
        <pc:picChg chg="add mod">
          <ac:chgData name="Victor Alexandre Candido Athanasio" userId="2d836af7-57c5-4af9-9ded-223340817379" providerId="ADAL" clId="{0E65561E-512C-43F8-ABA3-C7D6866048B3}" dt="2020-11-20T04:13:49.615" v="683" actId="1076"/>
          <ac:picMkLst>
            <pc:docMk/>
            <pc:sldMk cId="3410528752" sldId="320"/>
            <ac:picMk id="16" creationId="{97F8E23A-18B4-4817-8390-F6A8B6023305}"/>
          </ac:picMkLst>
        </pc:picChg>
        <pc:picChg chg="add mod">
          <ac:chgData name="Victor Alexandre Candido Athanasio" userId="2d836af7-57c5-4af9-9ded-223340817379" providerId="ADAL" clId="{0E65561E-512C-43F8-ABA3-C7D6866048B3}" dt="2020-11-20T04:14:02.929" v="687" actId="1076"/>
          <ac:picMkLst>
            <pc:docMk/>
            <pc:sldMk cId="3410528752" sldId="320"/>
            <ac:picMk id="18" creationId="{E54BEBE9-6523-457D-8E6F-98251553CBDE}"/>
          </ac:picMkLst>
        </pc:picChg>
        <pc:picChg chg="add mod">
          <ac:chgData name="Victor Alexandre Candido Athanasio" userId="2d836af7-57c5-4af9-9ded-223340817379" providerId="ADAL" clId="{0E65561E-512C-43F8-ABA3-C7D6866048B3}" dt="2020-11-20T04:16:43.699" v="727" actId="1076"/>
          <ac:picMkLst>
            <pc:docMk/>
            <pc:sldMk cId="3410528752" sldId="320"/>
            <ac:picMk id="20" creationId="{2DE6A31E-39FB-4E08-BD10-5C38ACF9DD3B}"/>
          </ac:picMkLst>
        </pc:picChg>
        <pc:picChg chg="add mod">
          <ac:chgData name="Victor Alexandre Candido Athanasio" userId="2d836af7-57c5-4af9-9ded-223340817379" providerId="ADAL" clId="{0E65561E-512C-43F8-ABA3-C7D6866048B3}" dt="2020-11-20T04:14:34.131" v="697" actId="1076"/>
          <ac:picMkLst>
            <pc:docMk/>
            <pc:sldMk cId="3410528752" sldId="320"/>
            <ac:picMk id="22" creationId="{230EEAEA-5CBD-4143-9E59-CE5E0B2F4F26}"/>
          </ac:picMkLst>
        </pc:picChg>
        <pc:picChg chg="add mod">
          <ac:chgData name="Victor Alexandre Candido Athanasio" userId="2d836af7-57c5-4af9-9ded-223340817379" providerId="ADAL" clId="{0E65561E-512C-43F8-ABA3-C7D6866048B3}" dt="2020-11-20T04:17:17.163" v="733" actId="14100"/>
          <ac:picMkLst>
            <pc:docMk/>
            <pc:sldMk cId="3410528752" sldId="320"/>
            <ac:picMk id="23" creationId="{07DE8DED-842A-4745-B15D-CF331483F24B}"/>
          </ac:picMkLst>
        </pc:picChg>
      </pc:sldChg>
      <pc:sldChg chg="addSp delSp modSp new mod">
        <pc:chgData name="Victor Alexandre Candido Athanasio" userId="2d836af7-57c5-4af9-9ded-223340817379" providerId="ADAL" clId="{0E65561E-512C-43F8-ABA3-C7D6866048B3}" dt="2020-11-20T12:55:06.980" v="896"/>
        <pc:sldMkLst>
          <pc:docMk/>
          <pc:sldMk cId="3762340518" sldId="321"/>
        </pc:sldMkLst>
        <pc:spChg chg="mod">
          <ac:chgData name="Victor Alexandre Candido Athanasio" userId="2d836af7-57c5-4af9-9ded-223340817379" providerId="ADAL" clId="{0E65561E-512C-43F8-ABA3-C7D6866048B3}" dt="2020-11-20T12:47:01.865" v="816" actId="20577"/>
          <ac:spMkLst>
            <pc:docMk/>
            <pc:sldMk cId="3762340518" sldId="321"/>
            <ac:spMk id="2" creationId="{75F08F57-30BD-4A45-B22B-54B30CC5D6D0}"/>
          </ac:spMkLst>
        </pc:spChg>
        <pc:spChg chg="add del mod">
          <ac:chgData name="Victor Alexandre Candido Athanasio" userId="2d836af7-57c5-4af9-9ded-223340817379" providerId="ADAL" clId="{0E65561E-512C-43F8-ABA3-C7D6866048B3}" dt="2020-11-20T12:48:50.322" v="891" actId="1076"/>
          <ac:spMkLst>
            <pc:docMk/>
            <pc:sldMk cId="3762340518" sldId="321"/>
            <ac:spMk id="3" creationId="{618205C3-B995-4724-A210-CC9F24B3DD71}"/>
          </ac:spMkLst>
        </pc:spChg>
        <pc:spChg chg="add del mod">
          <ac:chgData name="Victor Alexandre Candido Athanasio" userId="2d836af7-57c5-4af9-9ded-223340817379" providerId="ADAL" clId="{0E65561E-512C-43F8-ABA3-C7D6866048B3}" dt="2020-11-20T12:47:29.710" v="818"/>
          <ac:spMkLst>
            <pc:docMk/>
            <pc:sldMk cId="3762340518" sldId="321"/>
            <ac:spMk id="5" creationId="{3BC52C0C-56F5-42BA-A80C-CCD16F49D14B}"/>
          </ac:spMkLst>
        </pc:spChg>
        <pc:spChg chg="add del mod">
          <ac:chgData name="Victor Alexandre Candido Athanasio" userId="2d836af7-57c5-4af9-9ded-223340817379" providerId="ADAL" clId="{0E65561E-512C-43F8-ABA3-C7D6866048B3}" dt="2020-11-20T12:47:35.116" v="820"/>
          <ac:spMkLst>
            <pc:docMk/>
            <pc:sldMk cId="3762340518" sldId="321"/>
            <ac:spMk id="6" creationId="{45A70064-F899-4CC4-BCF8-B4B09B7D133D}"/>
          </ac:spMkLst>
        </pc:spChg>
        <pc:spChg chg="add mod">
          <ac:chgData name="Victor Alexandre Candido Athanasio" userId="2d836af7-57c5-4af9-9ded-223340817379" providerId="ADAL" clId="{0E65561E-512C-43F8-ABA3-C7D6866048B3}" dt="2020-11-20T12:55:06.980" v="896"/>
          <ac:spMkLst>
            <pc:docMk/>
            <pc:sldMk cId="3762340518" sldId="321"/>
            <ac:spMk id="6" creationId="{D06D0648-9B40-4CC8-9155-A28D2436AC91}"/>
          </ac:spMkLst>
        </pc:spChg>
        <pc:spChg chg="add mod">
          <ac:chgData name="Victor Alexandre Candido Athanasio" userId="2d836af7-57c5-4af9-9ded-223340817379" providerId="ADAL" clId="{0E65561E-512C-43F8-ABA3-C7D6866048B3}" dt="2020-11-20T12:49:16.328" v="895" actId="20577"/>
          <ac:spMkLst>
            <pc:docMk/>
            <pc:sldMk cId="3762340518" sldId="321"/>
            <ac:spMk id="7" creationId="{8C72BD48-FE75-4D9D-BD89-3EBED0952865}"/>
          </ac:spMkLst>
        </pc:spChg>
      </pc:sldChg>
      <pc:sldMasterChg chg="addSp delSp modSp mod modSldLayout">
        <pc:chgData name="Victor Alexandre Candido Athanasio" userId="2d836af7-57c5-4af9-9ded-223340817379" providerId="ADAL" clId="{0E65561E-512C-43F8-ABA3-C7D6866048B3}" dt="2020-11-20T03:03:44.722" v="354" actId="21"/>
        <pc:sldMasterMkLst>
          <pc:docMk/>
          <pc:sldMasterMk cId="2192141039" sldId="2147483660"/>
        </pc:sldMasterMkLst>
        <pc:spChg chg="mod">
          <ac:chgData name="Victor Alexandre Candido Athanasio" userId="2d836af7-57c5-4af9-9ded-223340817379" providerId="ADAL" clId="{0E65561E-512C-43F8-ABA3-C7D6866048B3}" dt="2020-11-20T03:00:49.090" v="341" actId="1076"/>
          <ac:spMkLst>
            <pc:docMk/>
            <pc:sldMasterMk cId="2192141039" sldId="2147483660"/>
            <ac:spMk id="6" creationId="{00000000-0000-0000-0000-000000000000}"/>
          </ac:spMkLst>
        </pc:spChg>
        <pc:picChg chg="add del mod">
          <ac:chgData name="Victor Alexandre Candido Athanasio" userId="2d836af7-57c5-4af9-9ded-223340817379" providerId="ADAL" clId="{0E65561E-512C-43F8-ABA3-C7D6866048B3}" dt="2020-11-20T03:03:44.722" v="354" actId="21"/>
          <ac:picMkLst>
            <pc:docMk/>
            <pc:sldMasterMk cId="2192141039" sldId="2147483660"/>
            <ac:picMk id="12" creationId="{94AE8E25-9051-417F-ADCC-462166E5556E}"/>
          </ac:picMkLst>
        </pc:picChg>
        <pc:sldLayoutChg chg="modSp mod">
          <pc:chgData name="Victor Alexandre Candido Athanasio" userId="2d836af7-57c5-4af9-9ded-223340817379" providerId="ADAL" clId="{0E65561E-512C-43F8-ABA3-C7D6866048B3}" dt="2020-11-20T03:00:37.426" v="338" actId="1076"/>
          <pc:sldLayoutMkLst>
            <pc:docMk/>
            <pc:sldMasterMk cId="2192141039" sldId="2147483660"/>
            <pc:sldLayoutMk cId="2076608493" sldId="2147483661"/>
          </pc:sldLayoutMkLst>
          <pc:spChg chg="mod">
            <ac:chgData name="Victor Alexandre Candido Athanasio" userId="2d836af7-57c5-4af9-9ded-223340817379" providerId="ADAL" clId="{0E65561E-512C-43F8-ABA3-C7D6866048B3}" dt="2020-11-20T03:00:37.426" v="338" actId="1076"/>
            <ac:spMkLst>
              <pc:docMk/>
              <pc:sldMasterMk cId="2192141039" sldId="2147483660"/>
              <pc:sldLayoutMk cId="2076608493" sldId="2147483661"/>
              <ac:spMk id="6" creationId="{00000000-0000-0000-0000-000000000000}"/>
            </ac:spMkLst>
          </pc:spChg>
        </pc:sldLayoutChg>
        <pc:sldLayoutChg chg="modSp mod">
          <pc:chgData name="Victor Alexandre Candido Athanasio" userId="2d836af7-57c5-4af9-9ded-223340817379" providerId="ADAL" clId="{0E65561E-512C-43F8-ABA3-C7D6866048B3}" dt="2020-11-20T03:00:41.831" v="339" actId="1076"/>
          <pc:sldLayoutMkLst>
            <pc:docMk/>
            <pc:sldMasterMk cId="2192141039" sldId="2147483660"/>
            <pc:sldLayoutMk cId="2394361492" sldId="2147483662"/>
          </pc:sldLayoutMkLst>
          <pc:spChg chg="mod">
            <ac:chgData name="Victor Alexandre Candido Athanasio" userId="2d836af7-57c5-4af9-9ded-223340817379" providerId="ADAL" clId="{0E65561E-512C-43F8-ABA3-C7D6866048B3}" dt="2020-11-20T03:00:41.831" v="339" actId="1076"/>
            <ac:spMkLst>
              <pc:docMk/>
              <pc:sldMasterMk cId="2192141039" sldId="2147483660"/>
              <pc:sldLayoutMk cId="2394361492" sldId="2147483662"/>
              <ac:spMk id="6" creationId="{00000000-0000-0000-0000-000000000000}"/>
            </ac:spMkLst>
          </pc:spChg>
        </pc:sldLayoutChg>
        <pc:sldLayoutChg chg="modSp mod">
          <pc:chgData name="Victor Alexandre Candido Athanasio" userId="2d836af7-57c5-4af9-9ded-223340817379" providerId="ADAL" clId="{0E65561E-512C-43F8-ABA3-C7D6866048B3}" dt="2020-11-20T03:00:45.950" v="340" actId="1076"/>
          <pc:sldLayoutMkLst>
            <pc:docMk/>
            <pc:sldMasterMk cId="2192141039" sldId="2147483660"/>
            <pc:sldLayoutMk cId="979721389" sldId="2147483663"/>
          </pc:sldLayoutMkLst>
          <pc:spChg chg="mod">
            <ac:chgData name="Victor Alexandre Candido Athanasio" userId="2d836af7-57c5-4af9-9ded-223340817379" providerId="ADAL" clId="{0E65561E-512C-43F8-ABA3-C7D6866048B3}" dt="2020-11-20T03:00:45.950" v="340" actId="1076"/>
            <ac:spMkLst>
              <pc:docMk/>
              <pc:sldMasterMk cId="2192141039" sldId="2147483660"/>
              <pc:sldLayoutMk cId="979721389" sldId="2147483663"/>
              <ac:spMk id="6" creationId="{00000000-0000-0000-0000-000000000000}"/>
            </ac:spMkLst>
          </pc:spChg>
        </pc:sldLayoutChg>
      </pc:sldMasterChg>
    </pc:docChg>
  </pc:docChgLst>
  <pc:docChgLst>
    <pc:chgData name="Yuichi Tokumoto (Student at CentraleSupelec)" userId="S::yuichi.tokumoto@student-cs.fr::64f27967-b086-4775-85b6-696a573a4bcb" providerId="AD" clId="Web-{9EEF320C-E919-67B2-7935-00B8F043A144}"/>
    <pc:docChg chg="addSld modSld">
      <pc:chgData name="Yuichi Tokumoto (Student at CentraleSupelec)" userId="S::yuichi.tokumoto@student-cs.fr::64f27967-b086-4775-85b6-696a573a4bcb" providerId="AD" clId="Web-{9EEF320C-E919-67B2-7935-00B8F043A144}" dt="2020-11-20T00:59:09.962" v="473" actId="20577"/>
      <pc:docMkLst>
        <pc:docMk/>
      </pc:docMkLst>
      <pc:sldChg chg="modSp">
        <pc:chgData name="Yuichi Tokumoto (Student at CentraleSupelec)" userId="S::yuichi.tokumoto@student-cs.fr::64f27967-b086-4775-85b6-696a573a4bcb" providerId="AD" clId="Web-{9EEF320C-E919-67B2-7935-00B8F043A144}" dt="2020-11-20T00:21:49.178" v="131" actId="20577"/>
        <pc:sldMkLst>
          <pc:docMk/>
          <pc:sldMk cId="2541573670" sldId="272"/>
        </pc:sldMkLst>
        <pc:graphicFrameChg chg="modGraphic">
          <ac:chgData name="Yuichi Tokumoto (Student at CentraleSupelec)" userId="S::yuichi.tokumoto@student-cs.fr::64f27967-b086-4775-85b6-696a573a4bcb" providerId="AD" clId="Web-{9EEF320C-E919-67B2-7935-00B8F043A144}" dt="2020-11-20T00:21:49.178" v="131" actId="20577"/>
          <ac:graphicFrameMkLst>
            <pc:docMk/>
            <pc:sldMk cId="2541573670" sldId="272"/>
            <ac:graphicFrameMk id="24" creationId="{D2BDFBB0-87FB-4C04-AA91-D59DE36D4102}"/>
          </ac:graphicFrameMkLst>
        </pc:graphicFrameChg>
      </pc:sldChg>
      <pc:sldChg chg="addSp delSp modSp add replId">
        <pc:chgData name="Yuichi Tokumoto (Student at CentraleSupelec)" userId="S::yuichi.tokumoto@student-cs.fr::64f27967-b086-4775-85b6-696a573a4bcb" providerId="AD" clId="Web-{9EEF320C-E919-67B2-7935-00B8F043A144}" dt="2020-11-19T23:32:26.591" v="106" actId="20577"/>
        <pc:sldMkLst>
          <pc:docMk/>
          <pc:sldMk cId="2733525980" sldId="306"/>
        </pc:sldMkLst>
        <pc:spChg chg="mod">
          <ac:chgData name="Yuichi Tokumoto (Student at CentraleSupelec)" userId="S::yuichi.tokumoto@student-cs.fr::64f27967-b086-4775-85b6-696a573a4bcb" providerId="AD" clId="Web-{9EEF320C-E919-67B2-7935-00B8F043A144}" dt="2020-11-19T23:32:26.591" v="106" actId="20577"/>
          <ac:spMkLst>
            <pc:docMk/>
            <pc:sldMk cId="2733525980" sldId="306"/>
            <ac:spMk id="2" creationId="{9CDEA0C2-7791-48D8-8BEC-0BB3095511E7}"/>
          </ac:spMkLst>
        </pc:spChg>
        <pc:spChg chg="del mod">
          <ac:chgData name="Yuichi Tokumoto (Student at CentraleSupelec)" userId="S::yuichi.tokumoto@student-cs.fr::64f27967-b086-4775-85b6-696a573a4bcb" providerId="AD" clId="Web-{9EEF320C-E919-67B2-7935-00B8F043A144}" dt="2020-11-19T23:30:52.414" v="16"/>
          <ac:spMkLst>
            <pc:docMk/>
            <pc:sldMk cId="2733525980" sldId="306"/>
            <ac:spMk id="3" creationId="{06C63040-4F3F-4CB2-917E-CFE24F9DC7D3}"/>
          </ac:spMkLst>
        </pc:spChg>
        <pc:spChg chg="add mod">
          <ac:chgData name="Yuichi Tokumoto (Student at CentraleSupelec)" userId="S::yuichi.tokumoto@student-cs.fr::64f27967-b086-4775-85b6-696a573a4bcb" providerId="AD" clId="Web-{9EEF320C-E919-67B2-7935-00B8F043A144}" dt="2020-11-19T23:32:02.918" v="81" actId="20577"/>
          <ac:spMkLst>
            <pc:docMk/>
            <pc:sldMk cId="2733525980" sldId="306"/>
            <ac:spMk id="4" creationId="{69A1CFC3-C66C-49FF-B003-016D71CA7B50}"/>
          </ac:spMkLst>
        </pc:spChg>
        <pc:spChg chg="add del mod">
          <ac:chgData name="Yuichi Tokumoto (Student at CentraleSupelec)" userId="S::yuichi.tokumoto@student-cs.fr::64f27967-b086-4775-85b6-696a573a4bcb" providerId="AD" clId="Web-{9EEF320C-E919-67B2-7935-00B8F043A144}" dt="2020-11-19T23:30:57.977" v="17"/>
          <ac:spMkLst>
            <pc:docMk/>
            <pc:sldMk cId="2733525980" sldId="306"/>
            <ac:spMk id="6" creationId="{5A32A67F-74EE-419A-9518-07DB95BA1DB1}"/>
          </ac:spMkLst>
        </pc:spChg>
      </pc:sldChg>
      <pc:sldChg chg="modSp add replId">
        <pc:chgData name="Yuichi Tokumoto (Student at CentraleSupelec)" userId="S::yuichi.tokumoto@student-cs.fr::64f27967-b086-4775-85b6-696a573a4bcb" providerId="AD" clId="Web-{9EEF320C-E919-67B2-7935-00B8F043A144}" dt="2020-11-19T23:32:33.185" v="125" actId="20577"/>
        <pc:sldMkLst>
          <pc:docMk/>
          <pc:sldMk cId="3163874500" sldId="307"/>
        </pc:sldMkLst>
        <pc:spChg chg="mod">
          <ac:chgData name="Yuichi Tokumoto (Student at CentraleSupelec)" userId="S::yuichi.tokumoto@student-cs.fr::64f27967-b086-4775-85b6-696a573a4bcb" providerId="AD" clId="Web-{9EEF320C-E919-67B2-7935-00B8F043A144}" dt="2020-11-19T23:32:33.185" v="125" actId="20577"/>
          <ac:spMkLst>
            <pc:docMk/>
            <pc:sldMk cId="3163874500" sldId="307"/>
            <ac:spMk id="2" creationId="{9CDEA0C2-7791-48D8-8BEC-0BB3095511E7}"/>
          </ac:spMkLst>
        </pc:spChg>
        <pc:spChg chg="mod">
          <ac:chgData name="Yuichi Tokumoto (Student at CentraleSupelec)" userId="S::yuichi.tokumoto@student-cs.fr::64f27967-b086-4775-85b6-696a573a4bcb" providerId="AD" clId="Web-{9EEF320C-E919-67B2-7935-00B8F043A144}" dt="2020-11-19T23:32:19.794" v="90" actId="20577"/>
          <ac:spMkLst>
            <pc:docMk/>
            <pc:sldMk cId="3163874500" sldId="307"/>
            <ac:spMk id="4" creationId="{69A1CFC3-C66C-49FF-B003-016D71CA7B50}"/>
          </ac:spMkLst>
        </pc:spChg>
      </pc:sldChg>
      <pc:sldChg chg="addSp delSp modSp">
        <pc:chgData name="Yuichi Tokumoto (Student at CentraleSupelec)" userId="S::yuichi.tokumoto@student-cs.fr::64f27967-b086-4775-85b6-696a573a4bcb" providerId="AD" clId="Web-{9EEF320C-E919-67B2-7935-00B8F043A144}" dt="2020-11-20T00:59:09.962" v="473" actId="20577"/>
        <pc:sldMkLst>
          <pc:docMk/>
          <pc:sldMk cId="3212417576" sldId="311"/>
        </pc:sldMkLst>
        <pc:spChg chg="del">
          <ac:chgData name="Yuichi Tokumoto (Student at CentraleSupelec)" userId="S::yuichi.tokumoto@student-cs.fr::64f27967-b086-4775-85b6-696a573a4bcb" providerId="AD" clId="Web-{9EEF320C-E919-67B2-7935-00B8F043A144}" dt="2020-11-20T00:45:12.088" v="132"/>
          <ac:spMkLst>
            <pc:docMk/>
            <pc:sldMk cId="3212417576" sldId="311"/>
            <ac:spMk id="3" creationId="{77391186-903E-4AA5-A695-9A88C00F86DB}"/>
          </ac:spMkLst>
        </pc:spChg>
        <pc:spChg chg="add del mod">
          <ac:chgData name="Yuichi Tokumoto (Student at CentraleSupelec)" userId="S::yuichi.tokumoto@student-cs.fr::64f27967-b086-4775-85b6-696a573a4bcb" providerId="AD" clId="Web-{9EEF320C-E919-67B2-7935-00B8F043A144}" dt="2020-11-20T00:51:39.118" v="325"/>
          <ac:spMkLst>
            <pc:docMk/>
            <pc:sldMk cId="3212417576" sldId="311"/>
            <ac:spMk id="47" creationId="{58B3F3AE-2B99-42A0-8669-2926BF2DDFC5}"/>
          </ac:spMkLst>
        </pc:spChg>
        <pc:graphicFrameChg chg="add mod ord modGraphic">
          <ac:chgData name="Yuichi Tokumoto (Student at CentraleSupelec)" userId="S::yuichi.tokumoto@student-cs.fr::64f27967-b086-4775-85b6-696a573a4bcb" providerId="AD" clId="Web-{9EEF320C-E919-67B2-7935-00B8F043A144}" dt="2020-11-20T00:59:09.962" v="473" actId="20577"/>
          <ac:graphicFrameMkLst>
            <pc:docMk/>
            <pc:sldMk cId="3212417576" sldId="311"/>
            <ac:graphicFrameMk id="4" creationId="{2A18EB38-8C43-4460-873C-7BBB45F2CF78}"/>
          </ac:graphicFrameMkLst>
        </pc:graphicFrameChg>
      </pc:sldChg>
    </pc:docChg>
  </pc:docChgLst>
  <pc:docChgLst>
    <pc:chgData name="Rafael Seigi  Pinheiro Terashima (Student at CentraleSupelec)" userId="S::seigi.terashima@student-cs.fr::1f8a3624-fd2d-4766-b922-52ae01650e2c" providerId="AD" clId="Web-{4699168A-B549-9D27-F093-2FCC58FE4C60}"/>
    <pc:docChg chg="addSld modSld">
      <pc:chgData name="Rafael Seigi  Pinheiro Terashima (Student at CentraleSupelec)" userId="S::seigi.terashima@student-cs.fr::1f8a3624-fd2d-4766-b922-52ae01650e2c" providerId="AD" clId="Web-{4699168A-B549-9D27-F093-2FCC58FE4C60}" dt="2020-11-19T23:24:33.273" v="1186" actId="1076"/>
      <pc:docMkLst>
        <pc:docMk/>
      </pc:docMkLst>
      <pc:sldChg chg="addSp modSp">
        <pc:chgData name="Rafael Seigi  Pinheiro Terashima (Student at CentraleSupelec)" userId="S::seigi.terashima@student-cs.fr::1f8a3624-fd2d-4766-b922-52ae01650e2c" providerId="AD" clId="Web-{4699168A-B549-9D27-F093-2FCC58FE4C60}" dt="2020-11-19T23:24:33.273" v="1186" actId="1076"/>
        <pc:sldMkLst>
          <pc:docMk/>
          <pc:sldMk cId="128632686" sldId="256"/>
        </pc:sldMkLst>
        <pc:spChg chg="add mod">
          <ac:chgData name="Rafael Seigi  Pinheiro Terashima (Student at CentraleSupelec)" userId="S::seigi.terashima@student-cs.fr::1f8a3624-fd2d-4766-b922-52ae01650e2c" providerId="AD" clId="Web-{4699168A-B549-9D27-F093-2FCC58FE4C60}" dt="2020-11-19T23:24:33.273" v="1186" actId="1076"/>
          <ac:spMkLst>
            <pc:docMk/>
            <pc:sldMk cId="128632686" sldId="256"/>
            <ac:spMk id="4" creationId="{2EC51A2D-8EBB-4B02-913D-A3D9FA5FA9CC}"/>
          </ac:spMkLst>
        </pc:spChg>
      </pc:sldChg>
      <pc:sldChg chg="addSp delSp modSp">
        <pc:chgData name="Rafael Seigi  Pinheiro Terashima (Student at CentraleSupelec)" userId="S::seigi.terashima@student-cs.fr::1f8a3624-fd2d-4766-b922-52ae01650e2c" providerId="AD" clId="Web-{4699168A-B549-9D27-F093-2FCC58FE4C60}" dt="2020-11-19T23:22:57.662" v="1178" actId="1076"/>
        <pc:sldMkLst>
          <pc:docMk/>
          <pc:sldMk cId="2340310628" sldId="279"/>
        </pc:sldMkLst>
        <pc:spChg chg="del">
          <ac:chgData name="Rafael Seigi  Pinheiro Terashima (Student at CentraleSupelec)" userId="S::seigi.terashima@student-cs.fr::1f8a3624-fd2d-4766-b922-52ae01650e2c" providerId="AD" clId="Web-{4699168A-B549-9D27-F093-2FCC58FE4C60}" dt="2020-11-19T23:03:41.615" v="13"/>
          <ac:spMkLst>
            <pc:docMk/>
            <pc:sldMk cId="2340310628" sldId="279"/>
            <ac:spMk id="5" creationId="{B7E1292B-2D76-401B-B81B-3ADF4CD6BF8B}"/>
          </ac:spMkLst>
        </pc:spChg>
        <pc:spChg chg="del">
          <ac:chgData name="Rafael Seigi  Pinheiro Terashima (Student at CentraleSupelec)" userId="S::seigi.terashima@student-cs.fr::1f8a3624-fd2d-4766-b922-52ae01650e2c" providerId="AD" clId="Web-{4699168A-B549-9D27-F093-2FCC58FE4C60}" dt="2020-11-19T23:03:37.803" v="12"/>
          <ac:spMkLst>
            <pc:docMk/>
            <pc:sldMk cId="2340310628" sldId="279"/>
            <ac:spMk id="6" creationId="{CB9D578C-9F32-497F-9B30-0A9DC4AB83FA}"/>
          </ac:spMkLst>
        </pc:spChg>
        <pc:spChg chg="del mod">
          <ac:chgData name="Rafael Seigi  Pinheiro Terashima (Student at CentraleSupelec)" userId="S::seigi.terashima@student-cs.fr::1f8a3624-fd2d-4766-b922-52ae01650e2c" providerId="AD" clId="Web-{4699168A-B549-9D27-F093-2FCC58FE4C60}" dt="2020-11-19T23:03:46.647" v="22"/>
          <ac:spMkLst>
            <pc:docMk/>
            <pc:sldMk cId="2340310628" sldId="279"/>
            <ac:spMk id="7" creationId="{46BBAA4F-0CE3-49F4-BCFD-FCE42D7B82DE}"/>
          </ac:spMkLst>
        </pc:spChg>
        <pc:spChg chg="del">
          <ac:chgData name="Rafael Seigi  Pinheiro Terashima (Student at CentraleSupelec)" userId="S::seigi.terashima@student-cs.fr::1f8a3624-fd2d-4766-b922-52ae01650e2c" providerId="AD" clId="Web-{4699168A-B549-9D27-F093-2FCC58FE4C60}" dt="2020-11-19T23:03:44.147" v="17"/>
          <ac:spMkLst>
            <pc:docMk/>
            <pc:sldMk cId="2340310628" sldId="279"/>
            <ac:spMk id="10" creationId="{98894ADC-03B4-4666-A730-6A8EE859BA6A}"/>
          </ac:spMkLst>
        </pc:spChg>
        <pc:spChg chg="del">
          <ac:chgData name="Rafael Seigi  Pinheiro Terashima (Student at CentraleSupelec)" userId="S::seigi.terashima@student-cs.fr::1f8a3624-fd2d-4766-b922-52ae01650e2c" providerId="AD" clId="Web-{4699168A-B549-9D27-F093-2FCC58FE4C60}" dt="2020-11-19T23:03:42.694" v="14"/>
          <ac:spMkLst>
            <pc:docMk/>
            <pc:sldMk cId="2340310628" sldId="279"/>
            <ac:spMk id="12" creationId="{C851088B-C89D-4287-AD88-C4C2D67E9DFF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4699168A-B549-9D27-F093-2FCC58FE4C60}" dt="2020-11-19T23:14:50.937" v="607" actId="20577"/>
          <ac:spMkLst>
            <pc:docMk/>
            <pc:sldMk cId="2340310628" sldId="279"/>
            <ac:spMk id="102" creationId="{DC9B4169-78D1-42B3-AD43-337AF3D139C6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4699168A-B549-9D27-F093-2FCC58FE4C60}" dt="2020-11-19T23:14:43.156" v="604" actId="1076"/>
          <ac:spMkLst>
            <pc:docMk/>
            <pc:sldMk cId="2340310628" sldId="279"/>
            <ac:spMk id="103" creationId="{67843059-C73B-466E-AE1D-0ADF59177BB2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4699168A-B549-9D27-F093-2FCC58FE4C60}" dt="2020-11-19T23:18:50.737" v="870" actId="1076"/>
          <ac:spMkLst>
            <pc:docMk/>
            <pc:sldMk cId="2340310628" sldId="279"/>
            <ac:spMk id="105" creationId="{13E80346-8884-4391-A3A0-96269207D9DE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4699168A-B549-9D27-F093-2FCC58FE4C60}" dt="2020-11-19T23:22:53.131" v="1177" actId="1076"/>
          <ac:spMkLst>
            <pc:docMk/>
            <pc:sldMk cId="2340310628" sldId="279"/>
            <ac:spMk id="106" creationId="{9F641421-FF74-469F-B5EB-D78D5F935CA6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4699168A-B549-9D27-F093-2FCC58FE4C60}" dt="2020-11-19T23:22:57.662" v="1178" actId="1076"/>
          <ac:spMkLst>
            <pc:docMk/>
            <pc:sldMk cId="2340310628" sldId="279"/>
            <ac:spMk id="107" creationId="{913DB7A8-4601-41A5-81E4-DA5D10E2C84B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4699168A-B549-9D27-F093-2FCC58FE4C60}" dt="2020-11-19T23:19:09.722" v="873" actId="1076"/>
          <ac:spMkLst>
            <pc:docMk/>
            <pc:sldMk cId="2340310628" sldId="279"/>
            <ac:spMk id="108" creationId="{3DC2C076-8EF5-4D71-A846-EFD836787662}"/>
          </ac:spMkLst>
        </pc:spChg>
        <pc:spChg chg="add del mod">
          <ac:chgData name="Rafael Seigi  Pinheiro Terashima (Student at CentraleSupelec)" userId="S::seigi.terashima@student-cs.fr::1f8a3624-fd2d-4766-b922-52ae01650e2c" providerId="AD" clId="Web-{4699168A-B549-9D27-F093-2FCC58FE4C60}" dt="2020-11-19T23:03:36.756" v="11"/>
          <ac:spMkLst>
            <pc:docMk/>
            <pc:sldMk cId="2340310628" sldId="279"/>
            <ac:spMk id="2785" creationId="{7560ADEB-9C3D-42ED-B720-DF6DF5E945A5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4699168A-B549-9D27-F093-2FCC58FE4C60}" dt="2020-11-19T23:18:31.471" v="868" actId="1076"/>
          <ac:spMkLst>
            <pc:docMk/>
            <pc:sldMk cId="2340310628" sldId="279"/>
            <ac:spMk id="2786" creationId="{251017F8-5AAC-4F2E-8C1C-910750E08C1D}"/>
          </ac:spMkLst>
        </pc:spChg>
        <pc:spChg chg="add mod">
          <ac:chgData name="Rafael Seigi  Pinheiro Terashima (Student at CentraleSupelec)" userId="S::seigi.terashima@student-cs.fr::1f8a3624-fd2d-4766-b922-52ae01650e2c" providerId="AD" clId="Web-{4699168A-B549-9D27-F093-2FCC58FE4C60}" dt="2020-11-19T23:18:40.315" v="869" actId="1076"/>
          <ac:spMkLst>
            <pc:docMk/>
            <pc:sldMk cId="2340310628" sldId="279"/>
            <ac:spMk id="2787" creationId="{7448ECBF-BA38-4A7E-BF46-FB28ACD9EE00}"/>
          </ac:spMkLst>
        </pc:spChg>
        <pc:spChg chg="del">
          <ac:chgData name="Rafael Seigi  Pinheiro Terashima (Student at CentraleSupelec)" userId="S::seigi.terashima@student-cs.fr::1f8a3624-fd2d-4766-b922-52ae01650e2c" providerId="AD" clId="Web-{4699168A-B549-9D27-F093-2FCC58FE4C60}" dt="2020-11-19T23:03:22.865" v="1"/>
          <ac:spMkLst>
            <pc:docMk/>
            <pc:sldMk cId="2340310628" sldId="279"/>
            <ac:spMk id="5952" creationId="{800AF245-5ACD-44D3-9182-C961E5DFAC33}"/>
          </ac:spMkLst>
        </pc:spChg>
        <pc:spChg chg="del mod">
          <ac:chgData name="Rafael Seigi  Pinheiro Terashima (Student at CentraleSupelec)" userId="S::seigi.terashima@student-cs.fr::1f8a3624-fd2d-4766-b922-52ae01650e2c" providerId="AD" clId="Web-{4699168A-B549-9D27-F093-2FCC58FE4C60}" dt="2020-11-19T23:03:34.537" v="10"/>
          <ac:spMkLst>
            <pc:docMk/>
            <pc:sldMk cId="2340310628" sldId="279"/>
            <ac:spMk id="6985" creationId="{FACAEC5B-0A0C-4BE1-B0F9-6FC548BD87FD}"/>
          </ac:spMkLst>
        </pc:spChg>
        <pc:graphicFrameChg chg="del mod">
          <ac:chgData name="Rafael Seigi  Pinheiro Terashima (Student at CentraleSupelec)" userId="S::seigi.terashima@student-cs.fr::1f8a3624-fd2d-4766-b922-52ae01650e2c" providerId="AD" clId="Web-{4699168A-B549-9D27-F093-2FCC58FE4C60}" dt="2020-11-19T23:03:31.287" v="7"/>
          <ac:graphicFrameMkLst>
            <pc:docMk/>
            <pc:sldMk cId="2340310628" sldId="279"/>
            <ac:graphicFrameMk id="4" creationId="{03286E5E-CA3B-4F29-86A4-89EC12FDEECD}"/>
          </ac:graphicFrameMkLst>
        </pc:graphicFrameChg>
        <pc:graphicFrameChg chg="del mod">
          <ac:chgData name="Rafael Seigi  Pinheiro Terashima (Student at CentraleSupelec)" userId="S::seigi.terashima@student-cs.fr::1f8a3624-fd2d-4766-b922-52ae01650e2c" providerId="AD" clId="Web-{4699168A-B549-9D27-F093-2FCC58FE4C60}" dt="2020-11-19T23:03:25.850" v="5"/>
          <ac:graphicFrameMkLst>
            <pc:docMk/>
            <pc:sldMk cId="2340310628" sldId="279"/>
            <ac:graphicFrameMk id="2777" creationId="{0D406A8D-65AC-4CC5-A7E2-70231A297E8C}"/>
          </ac:graphicFrameMkLst>
        </pc:graphicFrameChg>
        <pc:graphicFrameChg chg="del">
          <ac:chgData name="Rafael Seigi  Pinheiro Terashima (Student at CentraleSupelec)" userId="S::seigi.terashima@student-cs.fr::1f8a3624-fd2d-4766-b922-52ae01650e2c" providerId="AD" clId="Web-{4699168A-B549-9D27-F093-2FCC58FE4C60}" dt="2020-11-19T23:03:23.490" v="2"/>
          <ac:graphicFrameMkLst>
            <pc:docMk/>
            <pc:sldMk cId="2340310628" sldId="279"/>
            <ac:graphicFrameMk id="3773" creationId="{7377631E-13D5-45A1-A3B1-9265755149DF}"/>
          </ac:graphicFrameMkLst>
        </pc:graphicFrameChg>
      </pc:sldChg>
      <pc:sldChg chg="modSp">
        <pc:chgData name="Rafael Seigi  Pinheiro Terashima (Student at CentraleSupelec)" userId="S::seigi.terashima@student-cs.fr::1f8a3624-fd2d-4766-b922-52ae01650e2c" providerId="AD" clId="Web-{4699168A-B549-9D27-F093-2FCC58FE4C60}" dt="2020-11-19T23:05:16.242" v="172" actId="20577"/>
        <pc:sldMkLst>
          <pc:docMk/>
          <pc:sldMk cId="356730882" sldId="293"/>
        </pc:sldMkLst>
        <pc:spChg chg="mod">
          <ac:chgData name="Rafael Seigi  Pinheiro Terashima (Student at CentraleSupelec)" userId="S::seigi.terashima@student-cs.fr::1f8a3624-fd2d-4766-b922-52ae01650e2c" providerId="AD" clId="Web-{4699168A-B549-9D27-F093-2FCC58FE4C60}" dt="2020-11-19T23:05:16.242" v="172" actId="20577"/>
          <ac:spMkLst>
            <pc:docMk/>
            <pc:sldMk cId="356730882" sldId="293"/>
            <ac:spMk id="3" creationId="{06C63040-4F3F-4CB2-917E-CFE24F9DC7D3}"/>
          </ac:spMkLst>
        </pc:spChg>
      </pc:sldChg>
      <pc:sldChg chg="add replId">
        <pc:chgData name="Rafael Seigi  Pinheiro Terashima (Student at CentraleSupelec)" userId="S::seigi.terashima@student-cs.fr::1f8a3624-fd2d-4766-b922-52ae01650e2c" providerId="AD" clId="Web-{4699168A-B549-9D27-F093-2FCC58FE4C60}" dt="2020-11-19T23:03:12.240" v="0"/>
        <pc:sldMkLst>
          <pc:docMk/>
          <pc:sldMk cId="3239569930" sldId="305"/>
        </pc:sldMkLst>
      </pc:sldChg>
    </pc:docChg>
  </pc:docChgLst>
  <pc:docChgLst>
    <pc:chgData name="Rafael Seigi  Pinheiro Terashima (Student at CentraleSupelec)" userId="S::seigi.terashima@student-cs.fr::1f8a3624-fd2d-4766-b922-52ae01650e2c" providerId="AD" clId="Web-{792CD611-0D0B-7853-DC19-3DAD4A47DDA9}"/>
    <pc:docChg chg="delSld">
      <pc:chgData name="Rafael Seigi  Pinheiro Terashima (Student at CentraleSupelec)" userId="S::seigi.terashima@student-cs.fr::1f8a3624-fd2d-4766-b922-52ae01650e2c" providerId="AD" clId="Web-{792CD611-0D0B-7853-DC19-3DAD4A47DDA9}" dt="2020-11-20T03:12:48.848" v="0"/>
      <pc:docMkLst>
        <pc:docMk/>
      </pc:docMkLst>
      <pc:sldChg chg="del">
        <pc:chgData name="Rafael Seigi  Pinheiro Terashima (Student at CentraleSupelec)" userId="S::seigi.terashima@student-cs.fr::1f8a3624-fd2d-4766-b922-52ae01650e2c" providerId="AD" clId="Web-{792CD611-0D0B-7853-DC19-3DAD4A47DDA9}" dt="2020-11-20T03:12:48.848" v="0"/>
        <pc:sldMkLst>
          <pc:docMk/>
          <pc:sldMk cId="2733525980" sldId="306"/>
        </pc:sldMkLst>
      </pc:sldChg>
    </pc:docChg>
  </pc:docChgLst>
  <pc:docChgLst>
    <pc:chgData name="Victor Alexandre Candido Athanasio (Student at CentraleSupelec)" userId="S::victor.athanasio@student-cs.fr::2d836af7-57c5-4af9-9ded-223340817379" providerId="AD" clId="Web-{D95CC179-4B9F-E4F5-7439-F46FEBC8C54B}"/>
    <pc:docChg chg="addSld delSld modSld">
      <pc:chgData name="Victor Alexandre Candido Athanasio (Student at CentraleSupelec)" userId="S::victor.athanasio@student-cs.fr::2d836af7-57c5-4af9-9ded-223340817379" providerId="AD" clId="Web-{D95CC179-4B9F-E4F5-7439-F46FEBC8C54B}" dt="2020-11-13T16:36:07.504" v="14" actId="20577"/>
      <pc:docMkLst>
        <pc:docMk/>
      </pc:docMkLst>
      <pc:sldChg chg="mod modShow">
        <pc:chgData name="Victor Alexandre Candido Athanasio (Student at CentraleSupelec)" userId="S::victor.athanasio@student-cs.fr::2d836af7-57c5-4af9-9ded-223340817379" providerId="AD" clId="Web-{D95CC179-4B9F-E4F5-7439-F46FEBC8C54B}" dt="2020-11-13T16:31:27.763" v="3"/>
        <pc:sldMkLst>
          <pc:docMk/>
          <pc:sldMk cId="295586957" sldId="264"/>
        </pc:sldMkLst>
      </pc:sldChg>
      <pc:sldChg chg="add del">
        <pc:chgData name="Victor Alexandre Candido Athanasio (Student at CentraleSupelec)" userId="S::victor.athanasio@student-cs.fr::2d836af7-57c5-4af9-9ded-223340817379" providerId="AD" clId="Web-{D95CC179-4B9F-E4F5-7439-F46FEBC8C54B}" dt="2020-11-13T16:35:23.237" v="6"/>
        <pc:sldMkLst>
          <pc:docMk/>
          <pc:sldMk cId="1355646103" sldId="273"/>
        </pc:sldMkLst>
      </pc:sldChg>
      <pc:sldChg chg="modSp add replId">
        <pc:chgData name="Victor Alexandre Candido Athanasio (Student at CentraleSupelec)" userId="S::victor.athanasio@student-cs.fr::2d836af7-57c5-4af9-9ded-223340817379" providerId="AD" clId="Web-{D95CC179-4B9F-E4F5-7439-F46FEBC8C54B}" dt="2020-11-13T16:36:05.707" v="12" actId="20577"/>
        <pc:sldMkLst>
          <pc:docMk/>
          <pc:sldMk cId="3560373984" sldId="275"/>
        </pc:sldMkLst>
        <pc:spChg chg="mod">
          <ac:chgData name="Victor Alexandre Candido Athanasio (Student at CentraleSupelec)" userId="S::victor.athanasio@student-cs.fr::2d836af7-57c5-4af9-9ded-223340817379" providerId="AD" clId="Web-{D95CC179-4B9F-E4F5-7439-F46FEBC8C54B}" dt="2020-11-13T16:36:05.707" v="12" actId="20577"/>
          <ac:spMkLst>
            <pc:docMk/>
            <pc:sldMk cId="3560373984" sldId="275"/>
            <ac:spMk id="2" creationId="{79EE05B6-68D4-4F8E-A547-2BF29D271F71}"/>
          </ac:spMkLst>
        </pc:spChg>
      </pc:sldChg>
    </pc:docChg>
  </pc:docChgLst>
  <pc:docChgLst>
    <pc:chgData name="Victor Alexandre Candido Athanasio (Student at CentraleSupelec)" userId="S::victor.athanasio@student-cs.fr::2d836af7-57c5-4af9-9ded-223340817379" providerId="AD" clId="Web-{4C0058D2-652E-4CCD-5D44-48BCA7B1E957}"/>
    <pc:docChg chg="modSld">
      <pc:chgData name="Victor Alexandre Candido Athanasio (Student at CentraleSupelec)" userId="S::victor.athanasio@student-cs.fr::2d836af7-57c5-4af9-9ded-223340817379" providerId="AD" clId="Web-{4C0058D2-652E-4CCD-5D44-48BCA7B1E957}" dt="2020-11-13T14:45:45.137" v="3"/>
      <pc:docMkLst>
        <pc:docMk/>
      </pc:docMkLst>
      <pc:sldChg chg="addSp delSp modSp">
        <pc:chgData name="Victor Alexandre Candido Athanasio (Student at CentraleSupelec)" userId="S::victor.athanasio@student-cs.fr::2d836af7-57c5-4af9-9ded-223340817379" providerId="AD" clId="Web-{4C0058D2-652E-4CCD-5D44-48BCA7B1E957}" dt="2020-11-13T14:45:45.137" v="3"/>
        <pc:sldMkLst>
          <pc:docMk/>
          <pc:sldMk cId="3609731523" sldId="258"/>
        </pc:sldMkLst>
        <pc:picChg chg="add del mod">
          <ac:chgData name="Victor Alexandre Candido Athanasio (Student at CentraleSupelec)" userId="S::victor.athanasio@student-cs.fr::2d836af7-57c5-4af9-9ded-223340817379" providerId="AD" clId="Web-{4C0058D2-652E-4CCD-5D44-48BCA7B1E957}" dt="2020-11-13T14:45:45.137" v="3"/>
          <ac:picMkLst>
            <pc:docMk/>
            <pc:sldMk cId="3609731523" sldId="258"/>
            <ac:picMk id="3" creationId="{5E624639-C063-4DC8-A484-EBACCC17FD03}"/>
          </ac:picMkLst>
        </pc:picChg>
      </pc:sldChg>
    </pc:docChg>
  </pc:docChgLst>
  <pc:docChgLst>
    <pc:chgData name="Victor Alexandre Candido Athanasio" userId="2d836af7-57c5-4af9-9ded-223340817379" providerId="ADAL" clId="{A313B4F0-D321-4521-9F08-435185EC6DE5}"/>
    <pc:docChg chg="undo redo custSel addSld delSld modSld sldOrd">
      <pc:chgData name="Victor Alexandre Candido Athanasio" userId="2d836af7-57c5-4af9-9ded-223340817379" providerId="ADAL" clId="{A313B4F0-D321-4521-9F08-435185EC6DE5}" dt="2020-11-20T02:46:52.621" v="975"/>
      <pc:docMkLst>
        <pc:docMk/>
      </pc:docMkLst>
      <pc:sldChg chg="modSp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128632686" sldId="256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28632686" sldId="256"/>
            <ac:spMk id="2" creationId="{00000000-0000-0000-0000-000000000000}"/>
          </ac:spMkLst>
        </pc:spChg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28632686" sldId="256"/>
            <ac:spMk id="3" creationId="{00000000-0000-0000-0000-000000000000}"/>
          </ac:spMkLst>
        </pc:spChg>
      </pc:sldChg>
      <pc:sldChg chg="addSp delSp modSp mod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3609731523" sldId="258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609731523" sldId="258"/>
            <ac:spMk id="2" creationId="{BD514595-7BD4-4574-9C81-FA5741E83157}"/>
          </ac:spMkLst>
        </pc:spChg>
        <pc:picChg chg="add del mod">
          <ac:chgData name="Victor Alexandre Candido Athanasio" userId="2d836af7-57c5-4af9-9ded-223340817379" providerId="ADAL" clId="{A313B4F0-D321-4521-9F08-435185EC6DE5}" dt="2020-11-20T01:47:12.802" v="642" actId="21"/>
          <ac:picMkLst>
            <pc:docMk/>
            <pc:sldMk cId="3609731523" sldId="258"/>
            <ac:picMk id="7" creationId="{35A44FCF-BD46-425A-B11C-7F4EFF896150}"/>
          </ac:picMkLst>
        </pc:picChg>
      </pc:sldChg>
      <pc:sldChg chg="addSp delSp modTransition delDesignElem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1399264310" sldId="260"/>
        </pc:sldMkLst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399264310" sldId="260"/>
            <ac:spMk id="23" creationId="{E9AA9F65-94B8-41A5-A7FF-23D2CFB116BB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399264310" sldId="260"/>
            <ac:spMk id="24" creationId="{7E8B0F8E-3F6C-4541-B9C1-774D80A08834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399264310" sldId="260"/>
            <ac:spMk id="25" creationId="{7A45F5BC-32D1-41CD-B270-C46F18CA1ACC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399264310" sldId="260"/>
            <ac:spMk id="27" creationId="{CE57EE13-72B0-4FFA-ACE1-EBDE89340E47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399264310" sldId="260"/>
            <ac:spMk id="29" creationId="{DA182162-B517-4B41-B039-339F87FAE1D0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399264310" sldId="260"/>
            <ac:spMk id="31" creationId="{49B5AD54-1E68-4239-A6AF-FE0F49BB8367}"/>
          </ac:spMkLst>
        </pc:spChg>
      </pc:sldChg>
      <pc:sldChg chg="addSp delSp modTransition delDesignElem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4257246153" sldId="262"/>
        </pc:sldMkLst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4257246153" sldId="262"/>
            <ac:spMk id="23" creationId="{E9AA9F65-94B8-41A5-A7FF-23D2CFB116BB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4257246153" sldId="262"/>
            <ac:spMk id="24" creationId="{7E8B0F8E-3F6C-4541-B9C1-774D80A08834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4257246153" sldId="262"/>
            <ac:spMk id="25" creationId="{7A45F5BC-32D1-41CD-B270-C46F18CA1ACC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4257246153" sldId="262"/>
            <ac:spMk id="27" creationId="{CE57EE13-72B0-4FFA-ACE1-EBDE89340E47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4257246153" sldId="262"/>
            <ac:spMk id="29" creationId="{DA182162-B517-4B41-B039-339F87FAE1D0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4257246153" sldId="262"/>
            <ac:spMk id="31" creationId="{49B5AD54-1E68-4239-A6AF-FE0F49BB8367}"/>
          </ac:spMkLst>
        </pc:spChg>
      </pc:sldChg>
      <pc:sldChg chg="addSp delSp modTransition delDesignElem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3115594066" sldId="263"/>
        </pc:sldMkLst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115594066" sldId="263"/>
            <ac:spMk id="23" creationId="{E9AA9F65-94B8-41A5-A7FF-23D2CFB116BB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115594066" sldId="263"/>
            <ac:spMk id="24" creationId="{7E8B0F8E-3F6C-4541-B9C1-774D80A08834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115594066" sldId="263"/>
            <ac:spMk id="25" creationId="{7A45F5BC-32D1-41CD-B270-C46F18CA1ACC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115594066" sldId="263"/>
            <ac:spMk id="27" creationId="{CE57EE13-72B0-4FFA-ACE1-EBDE89340E47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115594066" sldId="263"/>
            <ac:spMk id="29" creationId="{DA182162-B517-4B41-B039-339F87FAE1D0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115594066" sldId="263"/>
            <ac:spMk id="31" creationId="{49B5AD54-1E68-4239-A6AF-FE0F49BB8367}"/>
          </ac:spMkLst>
        </pc:spChg>
      </pc:sldChg>
      <pc:sldChg chg="modSp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295586957" sldId="264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295586957" sldId="264"/>
            <ac:spMk id="2" creationId="{79EE05B6-68D4-4F8E-A547-2BF29D271F71}"/>
          </ac:spMkLst>
        </pc:spChg>
        <pc:graphicFrameChg chg="mod">
          <ac:chgData name="Victor Alexandre Candido Athanasio" userId="2d836af7-57c5-4af9-9ded-223340817379" providerId="ADAL" clId="{A313B4F0-D321-4521-9F08-435185EC6DE5}" dt="2020-11-20T01:26:57.107" v="640"/>
          <ac:graphicFrameMkLst>
            <pc:docMk/>
            <pc:sldMk cId="295586957" sldId="264"/>
            <ac:graphicFrameMk id="24" creationId="{D2BDFBB0-87FB-4C04-AA91-D59DE36D4102}"/>
          </ac:graphicFrameMkLst>
        </pc:graphicFrameChg>
      </pc:sldChg>
      <pc:sldChg chg="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3385366373" sldId="271"/>
        </pc:sldMkLst>
      </pc:sldChg>
      <pc:sldChg chg="modSp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2541573670" sldId="272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2541573670" sldId="272"/>
            <ac:spMk id="2" creationId="{79EE05B6-68D4-4F8E-A547-2BF29D271F71}"/>
          </ac:spMkLst>
        </pc:spChg>
        <pc:graphicFrameChg chg="mod">
          <ac:chgData name="Victor Alexandre Candido Athanasio" userId="2d836af7-57c5-4af9-9ded-223340817379" providerId="ADAL" clId="{A313B4F0-D321-4521-9F08-435185EC6DE5}" dt="2020-11-20T01:26:57.107" v="640"/>
          <ac:graphicFrameMkLst>
            <pc:docMk/>
            <pc:sldMk cId="2541573670" sldId="272"/>
            <ac:graphicFrameMk id="24" creationId="{D2BDFBB0-87FB-4C04-AA91-D59DE36D4102}"/>
          </ac:graphicFrameMkLst>
        </pc:graphicFrameChg>
      </pc:sldChg>
      <pc:sldChg chg="modSp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3560373984" sldId="275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560373984" sldId="275"/>
            <ac:spMk id="2" creationId="{79EE05B6-68D4-4F8E-A547-2BF29D271F71}"/>
          </ac:spMkLst>
        </pc:spChg>
        <pc:graphicFrameChg chg="mod">
          <ac:chgData name="Victor Alexandre Candido Athanasio" userId="2d836af7-57c5-4af9-9ded-223340817379" providerId="ADAL" clId="{A313B4F0-D321-4521-9F08-435185EC6DE5}" dt="2020-11-20T01:26:57.107" v="640"/>
          <ac:graphicFrameMkLst>
            <pc:docMk/>
            <pc:sldMk cId="3560373984" sldId="275"/>
            <ac:graphicFrameMk id="24" creationId="{D2BDFBB0-87FB-4C04-AA91-D59DE36D4102}"/>
          </ac:graphicFrameMkLst>
        </pc:graphicFrameChg>
      </pc:sldChg>
      <pc:sldChg chg="modSp mod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2328991241" sldId="276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2328991241" sldId="276"/>
            <ac:spMk id="2" creationId="{ED465DD1-679F-4450-AEB1-ACA1DE5827FD}"/>
          </ac:spMkLst>
        </pc:spChg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2328991241" sldId="276"/>
            <ac:spMk id="3" creationId="{132DB925-8904-4FFA-BA03-B9E62B426049}"/>
          </ac:spMkLst>
        </pc:spChg>
      </pc:sldChg>
      <pc:sldChg chg="addSp delSp modTransition delDesignElem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3026247042" sldId="277"/>
        </pc:sldMkLst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026247042" sldId="277"/>
            <ac:spMk id="23" creationId="{E9AA9F65-94B8-41A5-A7FF-23D2CFB116BB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026247042" sldId="277"/>
            <ac:spMk id="24" creationId="{7E8B0F8E-3F6C-4541-B9C1-774D80A08834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026247042" sldId="277"/>
            <ac:spMk id="25" creationId="{7A45F5BC-32D1-41CD-B270-C46F18CA1ACC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026247042" sldId="277"/>
            <ac:spMk id="27" creationId="{CE57EE13-72B0-4FFA-ACE1-EBDE89340E47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026247042" sldId="277"/>
            <ac:spMk id="29" creationId="{DA182162-B517-4B41-B039-339F87FAE1D0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026247042" sldId="277"/>
            <ac:spMk id="31" creationId="{49B5AD54-1E68-4239-A6AF-FE0F49BB8367}"/>
          </ac:spMkLst>
        </pc:spChg>
      </pc:sldChg>
      <pc:sldChg chg="addSp delSp modSp mod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2340310628" sldId="279"/>
        </pc:sldMkLst>
        <pc:spChg chg="mod">
          <ac:chgData name="Victor Alexandre Candido Athanasio" userId="2d836af7-57c5-4af9-9ded-223340817379" providerId="ADAL" clId="{A313B4F0-D321-4521-9F08-435185EC6DE5}" dt="2020-11-20T02:06:11.351" v="676" actId="20577"/>
          <ac:spMkLst>
            <pc:docMk/>
            <pc:sldMk cId="2340310628" sldId="279"/>
            <ac:spMk id="2" creationId="{548B1F16-ED73-42F0-B8B4-6D95ED045FF5}"/>
          </ac:spMkLst>
        </pc:spChg>
        <pc:spChg chg="mod">
          <ac:chgData name="Victor Alexandre Candido Athanasio" userId="2d836af7-57c5-4af9-9ded-223340817379" providerId="ADAL" clId="{A313B4F0-D321-4521-9F08-435185EC6DE5}" dt="2020-11-20T02:06:05.217" v="667" actId="1076"/>
          <ac:spMkLst>
            <pc:docMk/>
            <pc:sldMk cId="2340310628" sldId="279"/>
            <ac:spMk id="11" creationId="{69D7E455-3D51-48F8-A710-8E657CBA43F3}"/>
          </ac:spMkLst>
        </pc:spChg>
        <pc:spChg chg="add del mod">
          <ac:chgData name="Victor Alexandre Candido Athanasio" userId="2d836af7-57c5-4af9-9ded-223340817379" providerId="ADAL" clId="{A313B4F0-D321-4521-9F08-435185EC6DE5}" dt="2020-11-19T22:47:11.357" v="56" actId="478"/>
          <ac:spMkLst>
            <pc:docMk/>
            <pc:sldMk cId="2340310628" sldId="279"/>
            <ac:spMk id="14" creationId="{28EFA0B4-8A05-44E3-9030-61C2BFB43CD3}"/>
          </ac:spMkLst>
        </pc:spChg>
        <pc:spChg chg="del">
          <ac:chgData name="Victor Alexandre Candido Athanasio" userId="2d836af7-57c5-4af9-9ded-223340817379" providerId="ADAL" clId="{A313B4F0-D321-4521-9F08-435185EC6DE5}" dt="2020-11-20T02:02:32.350" v="643" actId="478"/>
          <ac:spMkLst>
            <pc:docMk/>
            <pc:sldMk cId="2340310628" sldId="279"/>
            <ac:spMk id="102" creationId="{DC9B4169-78D1-42B3-AD43-337AF3D139C6}"/>
          </ac:spMkLst>
        </pc:spChg>
        <pc:spChg chg="del">
          <ac:chgData name="Victor Alexandre Candido Athanasio" userId="2d836af7-57c5-4af9-9ded-223340817379" providerId="ADAL" clId="{A313B4F0-D321-4521-9F08-435185EC6DE5}" dt="2020-11-20T02:02:32.350" v="643" actId="478"/>
          <ac:spMkLst>
            <pc:docMk/>
            <pc:sldMk cId="2340310628" sldId="279"/>
            <ac:spMk id="103" creationId="{67843059-C73B-466E-AE1D-0ADF59177BB2}"/>
          </ac:spMkLst>
        </pc:spChg>
        <pc:spChg chg="del mod">
          <ac:chgData name="Victor Alexandre Candido Athanasio" userId="2d836af7-57c5-4af9-9ded-223340817379" providerId="ADAL" clId="{A313B4F0-D321-4521-9F08-435185EC6DE5}" dt="2020-11-20T02:05:20.782" v="661" actId="478"/>
          <ac:spMkLst>
            <pc:docMk/>
            <pc:sldMk cId="2340310628" sldId="279"/>
            <ac:spMk id="105" creationId="{13E80346-8884-4391-A3A0-96269207D9DE}"/>
          </ac:spMkLst>
        </pc:spChg>
        <pc:spChg chg="del">
          <ac:chgData name="Victor Alexandre Candido Athanasio" userId="2d836af7-57c5-4af9-9ded-223340817379" providerId="ADAL" clId="{A313B4F0-D321-4521-9F08-435185EC6DE5}" dt="2020-11-20T02:02:32.350" v="643" actId="478"/>
          <ac:spMkLst>
            <pc:docMk/>
            <pc:sldMk cId="2340310628" sldId="279"/>
            <ac:spMk id="106" creationId="{9F641421-FF74-469F-B5EB-D78D5F935CA6}"/>
          </ac:spMkLst>
        </pc:spChg>
        <pc:spChg chg="del mod">
          <ac:chgData name="Victor Alexandre Candido Athanasio" userId="2d836af7-57c5-4af9-9ded-223340817379" providerId="ADAL" clId="{A313B4F0-D321-4521-9F08-435185EC6DE5}" dt="2020-11-20T02:05:22.184" v="662" actId="478"/>
          <ac:spMkLst>
            <pc:docMk/>
            <pc:sldMk cId="2340310628" sldId="279"/>
            <ac:spMk id="107" creationId="{913DB7A8-4601-41A5-81E4-DA5D10E2C84B}"/>
          </ac:spMkLst>
        </pc:spChg>
        <pc:spChg chg="mod">
          <ac:chgData name="Victor Alexandre Candido Athanasio" userId="2d836af7-57c5-4af9-9ded-223340817379" providerId="ADAL" clId="{A313B4F0-D321-4521-9F08-435185EC6DE5}" dt="2020-11-20T02:06:03.313" v="666" actId="1076"/>
          <ac:spMkLst>
            <pc:docMk/>
            <pc:sldMk cId="2340310628" sldId="279"/>
            <ac:spMk id="108" creationId="{3DC2C076-8EF5-4D71-A846-EFD836787662}"/>
          </ac:spMkLst>
        </pc:spChg>
        <pc:spChg chg="del mod">
          <ac:chgData name="Victor Alexandre Candido Athanasio" userId="2d836af7-57c5-4af9-9ded-223340817379" providerId="ADAL" clId="{A313B4F0-D321-4521-9F08-435185EC6DE5}" dt="2020-11-20T02:02:32.350" v="643" actId="478"/>
          <ac:spMkLst>
            <pc:docMk/>
            <pc:sldMk cId="2340310628" sldId="279"/>
            <ac:spMk id="2786" creationId="{251017F8-5AAC-4F2E-8C1C-910750E08C1D}"/>
          </ac:spMkLst>
        </pc:spChg>
        <pc:spChg chg="del">
          <ac:chgData name="Victor Alexandre Candido Athanasio" userId="2d836af7-57c5-4af9-9ded-223340817379" providerId="ADAL" clId="{A313B4F0-D321-4521-9F08-435185EC6DE5}" dt="2020-11-20T02:03:25.628" v="656" actId="478"/>
          <ac:spMkLst>
            <pc:docMk/>
            <pc:sldMk cId="2340310628" sldId="279"/>
            <ac:spMk id="2787" creationId="{7448ECBF-BA38-4A7E-BF46-FB28ACD9EE00}"/>
          </ac:spMkLst>
        </pc:spChg>
        <pc:spChg chg="mod">
          <ac:chgData name="Victor Alexandre Candido Athanasio" userId="2d836af7-57c5-4af9-9ded-223340817379" providerId="ADAL" clId="{A313B4F0-D321-4521-9F08-435185EC6DE5}" dt="2020-11-19T22:46:38.147" v="47"/>
          <ac:spMkLst>
            <pc:docMk/>
            <pc:sldMk cId="2340310628" sldId="279"/>
            <ac:spMk id="5952" creationId="{800AF245-5ACD-44D3-9182-C961E5DFAC33}"/>
          </ac:spMkLst>
        </pc:spChg>
      </pc:sldChg>
      <pc:sldChg chg="modSp del mod">
        <pc:chgData name="Victor Alexandre Candido Athanasio" userId="2d836af7-57c5-4af9-9ded-223340817379" providerId="ADAL" clId="{A313B4F0-D321-4521-9F08-435185EC6DE5}" dt="2020-11-20T01:05:13.452" v="424" actId="2696"/>
        <pc:sldMkLst>
          <pc:docMk/>
          <pc:sldMk cId="2993369574" sldId="280"/>
        </pc:sldMkLst>
        <pc:graphicFrameChg chg="mod">
          <ac:chgData name="Victor Alexandre Candido Athanasio" userId="2d836af7-57c5-4af9-9ded-223340817379" providerId="ADAL" clId="{A313B4F0-D321-4521-9F08-435185EC6DE5}" dt="2020-11-19T22:56:42.074" v="57" actId="1076"/>
          <ac:graphicFrameMkLst>
            <pc:docMk/>
            <pc:sldMk cId="2993369574" sldId="280"/>
            <ac:graphicFrameMk id="4" creationId="{03286E5E-CA3B-4F29-86A4-89EC12FDEECD}"/>
          </ac:graphicFrameMkLst>
        </pc:graphicFrameChg>
      </pc:sldChg>
      <pc:sldChg chg="addSp delSp modTransition delDesignElem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957007459" sldId="281"/>
        </pc:sldMkLst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957007459" sldId="281"/>
            <ac:spMk id="46" creationId="{1A59258C-AAC2-41CD-973C-7439B122A3FF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957007459" sldId="281"/>
            <ac:spMk id="48" creationId="{54516B72-0116-42B2-82A2-B11218A36636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957007459" sldId="281"/>
            <ac:spMk id="50" creationId="{7CDB507F-21B7-4C27-B0FC-D9C465C6DB44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957007459" sldId="281"/>
            <ac:spMk id="52" creationId="{7AB1AE17-B7A3-4363-95CD-25441E2FF1F3}"/>
          </ac:spMkLst>
        </pc:spChg>
      </pc:sldChg>
      <pc:sldChg chg="addSp delSp modSp mod modTransition delAnim modAnim delDesignElem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1411994000" sldId="282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411994000" sldId="282"/>
            <ac:spMk id="5" creationId="{FA667144-336F-46FC-8D6D-3409F9C73E16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411994000" sldId="282"/>
            <ac:spMk id="46" creationId="{1A59258C-AAC2-41CD-973C-7439B122A3FF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411994000" sldId="282"/>
            <ac:spMk id="48" creationId="{54516B72-0116-42B2-82A2-B11218A36636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411994000" sldId="282"/>
            <ac:spMk id="50" creationId="{7CDB507F-21B7-4C27-B0FC-D9C465C6DB44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411994000" sldId="282"/>
            <ac:spMk id="52" creationId="{7AB1AE17-B7A3-4363-95CD-25441E2FF1F3}"/>
          </ac:spMkLst>
        </pc:spChg>
        <pc:picChg chg="add del mod">
          <ac:chgData name="Victor Alexandre Candido Athanasio" userId="2d836af7-57c5-4af9-9ded-223340817379" providerId="ADAL" clId="{A313B4F0-D321-4521-9F08-435185EC6DE5}" dt="2020-11-20T00:27:49.356" v="207" actId="21"/>
          <ac:picMkLst>
            <pc:docMk/>
            <pc:sldMk cId="1411994000" sldId="282"/>
            <ac:picMk id="3" creationId="{D64D8488-9A35-4A97-9D00-DEAE0104ABA7}"/>
          </ac:picMkLst>
        </pc:picChg>
      </pc:sldChg>
      <pc:sldChg chg="addSp delSp modSp mod modTransition delDesignElem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3958607990" sldId="288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958607990" sldId="288"/>
            <ac:spMk id="5" creationId="{FA667144-336F-46FC-8D6D-3409F9C73E16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958607990" sldId="288"/>
            <ac:spMk id="46" creationId="{1A59258C-AAC2-41CD-973C-7439B122A3FF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958607990" sldId="288"/>
            <ac:spMk id="48" creationId="{54516B72-0116-42B2-82A2-B11218A36636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958607990" sldId="288"/>
            <ac:spMk id="50" creationId="{7CDB507F-21B7-4C27-B0FC-D9C465C6DB44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958607990" sldId="288"/>
            <ac:spMk id="52" creationId="{7AB1AE17-B7A3-4363-95CD-25441E2FF1F3}"/>
          </ac:spMkLst>
        </pc:spChg>
      </pc:sldChg>
      <pc:sldChg chg="addSp delSp modSp mod modTransition delDesignElem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822002936" sldId="289"/>
        </pc:sldMkLst>
        <pc:spChg chg="mod">
          <ac:chgData name="Victor Alexandre Candido Athanasio" userId="2d836af7-57c5-4af9-9ded-223340817379" providerId="ADAL" clId="{A313B4F0-D321-4521-9F08-435185EC6DE5}" dt="2020-11-20T01:26:46.550" v="625"/>
          <ac:spMkLst>
            <pc:docMk/>
            <pc:sldMk cId="822002936" sldId="289"/>
            <ac:spMk id="5" creationId="{FA667144-336F-46FC-8D6D-3409F9C73E16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822002936" sldId="289"/>
            <ac:spMk id="46" creationId="{1A59258C-AAC2-41CD-973C-7439B122A3FF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822002936" sldId="289"/>
            <ac:spMk id="48" creationId="{54516B72-0116-42B2-82A2-B11218A36636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822002936" sldId="289"/>
            <ac:spMk id="50" creationId="{7CDB507F-21B7-4C27-B0FC-D9C465C6DB44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822002936" sldId="289"/>
            <ac:spMk id="52" creationId="{7AB1AE17-B7A3-4363-95CD-25441E2FF1F3}"/>
          </ac:spMkLst>
        </pc:spChg>
      </pc:sldChg>
      <pc:sldChg chg="addSp delSp modSp mod modTransition modAnim modNotesTx">
        <pc:chgData name="Victor Alexandre Candido Athanasio" userId="2d836af7-57c5-4af9-9ded-223340817379" providerId="ADAL" clId="{A313B4F0-D321-4521-9F08-435185EC6DE5}" dt="2020-11-20T02:26:54.326" v="718"/>
        <pc:sldMkLst>
          <pc:docMk/>
          <pc:sldMk cId="26788686" sldId="290"/>
        </pc:sldMkLst>
        <pc:spChg chg="mod">
          <ac:chgData name="Victor Alexandre Candido Athanasio" userId="2d836af7-57c5-4af9-9ded-223340817379" providerId="ADAL" clId="{A313B4F0-D321-4521-9F08-435185EC6DE5}" dt="2020-11-20T02:26:00.274" v="701" actId="20577"/>
          <ac:spMkLst>
            <pc:docMk/>
            <pc:sldMk cId="26788686" sldId="290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26:29.953" v="709" actId="20577"/>
          <ac:spMkLst>
            <pc:docMk/>
            <pc:sldMk cId="26788686" sldId="290"/>
            <ac:spMk id="3" creationId="{FE1DCCB1-3922-4512-A623-394036B43BE7}"/>
          </ac:spMkLst>
        </pc:spChg>
        <pc:picChg chg="mod">
          <ac:chgData name="Victor Alexandre Candido Athanasio" userId="2d836af7-57c5-4af9-9ded-223340817379" providerId="ADAL" clId="{A313B4F0-D321-4521-9F08-435185EC6DE5}" dt="2020-11-20T02:26:22.187" v="708" actId="1076"/>
          <ac:picMkLst>
            <pc:docMk/>
            <pc:sldMk cId="26788686" sldId="290"/>
            <ac:picMk id="4" creationId="{CABAE54A-2206-4139-BED9-66CE5811FDD7}"/>
          </ac:picMkLst>
        </pc:picChg>
        <pc:picChg chg="add del mod">
          <ac:chgData name="Victor Alexandre Candido Athanasio" userId="2d836af7-57c5-4af9-9ded-223340817379" providerId="ADAL" clId="{A313B4F0-D321-4521-9F08-435185EC6DE5}" dt="2020-11-20T02:26:54.326" v="718"/>
          <ac:picMkLst>
            <pc:docMk/>
            <pc:sldMk cId="26788686" sldId="290"/>
            <ac:picMk id="5" creationId="{56CEE64A-EE35-4F05-8BB2-EB0182FD2060}"/>
          </ac:picMkLst>
        </pc:picChg>
      </pc:sldChg>
      <pc:sldChg chg="addSp delSp modSp mod modTransition delAnim modAnim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1063131915" sldId="291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063131915" sldId="291"/>
            <ac:spMk id="2" creationId="{FB5263DF-FB14-44F0-B3E5-87AA4A5A40B0}"/>
          </ac:spMkLst>
        </pc:spChg>
        <pc:picChg chg="del">
          <ac:chgData name="Victor Alexandre Candido Athanasio" userId="2d836af7-57c5-4af9-9ded-223340817379" providerId="ADAL" clId="{A313B4F0-D321-4521-9F08-435185EC6DE5}" dt="2020-11-19T23:55:25.125" v="183" actId="478"/>
          <ac:picMkLst>
            <pc:docMk/>
            <pc:sldMk cId="1063131915" sldId="291"/>
            <ac:picMk id="3" creationId="{204FBE34-C629-4A45-B8DE-42DBA8C0A694}"/>
          </ac:picMkLst>
        </pc:picChg>
        <pc:picChg chg="add mod">
          <ac:chgData name="Victor Alexandre Candido Athanasio" userId="2d836af7-57c5-4af9-9ded-223340817379" providerId="ADAL" clId="{A313B4F0-D321-4521-9F08-435185EC6DE5}" dt="2020-11-20T01:19:39.568" v="545" actId="1076"/>
          <ac:picMkLst>
            <pc:docMk/>
            <pc:sldMk cId="1063131915" sldId="291"/>
            <ac:picMk id="4" creationId="{E7A7E437-8C88-4086-928A-F0DC6BE99E80}"/>
          </ac:picMkLst>
        </pc:picChg>
      </pc:sldChg>
      <pc:sldChg chg="modSp mod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356730882" sldId="293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56730882" sldId="293"/>
            <ac:spMk id="2" creationId="{9CDEA0C2-7791-48D8-8BEC-0BB3095511E7}"/>
          </ac:spMkLst>
        </pc:spChg>
        <pc:spChg chg="mod">
          <ac:chgData name="Victor Alexandre Candido Athanasio" userId="2d836af7-57c5-4af9-9ded-223340817379" providerId="ADAL" clId="{A313B4F0-D321-4521-9F08-435185EC6DE5}" dt="2020-11-20T01:26:46.550" v="625"/>
          <ac:spMkLst>
            <pc:docMk/>
            <pc:sldMk cId="356730882" sldId="293"/>
            <ac:spMk id="3" creationId="{06C63040-4F3F-4CB2-917E-CFE24F9DC7D3}"/>
          </ac:spMkLst>
        </pc:spChg>
      </pc:sldChg>
      <pc:sldChg chg="addSp modSp mod modTransition modAnim">
        <pc:chgData name="Victor Alexandre Candido Athanasio" userId="2d836af7-57c5-4af9-9ded-223340817379" providerId="ADAL" clId="{A313B4F0-D321-4521-9F08-435185EC6DE5}" dt="2020-11-20T02:38:40.077" v="839"/>
        <pc:sldMkLst>
          <pc:docMk/>
          <pc:sldMk cId="3681439316" sldId="294"/>
        </pc:sldMkLst>
        <pc:spChg chg="mod">
          <ac:chgData name="Victor Alexandre Candido Athanasio" userId="2d836af7-57c5-4af9-9ded-223340817379" providerId="ADAL" clId="{A313B4F0-D321-4521-9F08-435185EC6DE5}" dt="2020-11-20T02:09:04.426" v="689" actId="20577"/>
          <ac:spMkLst>
            <pc:docMk/>
            <pc:sldMk cId="3681439316" sldId="294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38:40.077" v="839"/>
          <ac:spMkLst>
            <pc:docMk/>
            <pc:sldMk cId="3681439316" sldId="294"/>
            <ac:spMk id="4" creationId="{DE39D35F-143D-40B1-A0DE-1550823672B3}"/>
          </ac:spMkLst>
        </pc:spChg>
        <pc:picChg chg="add mod">
          <ac:chgData name="Victor Alexandre Candido Athanasio" userId="2d836af7-57c5-4af9-9ded-223340817379" providerId="ADAL" clId="{A313B4F0-D321-4521-9F08-435185EC6DE5}" dt="2020-11-20T02:38:31.576" v="837" actId="1076"/>
          <ac:picMkLst>
            <pc:docMk/>
            <pc:sldMk cId="3681439316" sldId="294"/>
            <ac:picMk id="3" creationId="{8C0E03E2-8E01-4A6E-9E95-F900CF1B7DA9}"/>
          </ac:picMkLst>
        </pc:picChg>
      </pc:sldChg>
      <pc:sldChg chg="addSp modSp mod modTransition modAnim">
        <pc:chgData name="Victor Alexandre Candido Athanasio" userId="2d836af7-57c5-4af9-9ded-223340817379" providerId="ADAL" clId="{A313B4F0-D321-4521-9F08-435185EC6DE5}" dt="2020-11-20T02:40:44.328" v="861" actId="1076"/>
        <pc:sldMkLst>
          <pc:docMk/>
          <pc:sldMk cId="1486887883" sldId="295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486887883" sldId="295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40:44.328" v="861" actId="1076"/>
          <ac:spMkLst>
            <pc:docMk/>
            <pc:sldMk cId="1486887883" sldId="295"/>
            <ac:spMk id="4" creationId="{4DD17AB0-5CD6-4C75-8C12-A8D2BE98BB0C}"/>
          </ac:spMkLst>
        </pc:spChg>
        <pc:picChg chg="add mod">
          <ac:chgData name="Victor Alexandre Candido Athanasio" userId="2d836af7-57c5-4af9-9ded-223340817379" providerId="ADAL" clId="{A313B4F0-D321-4521-9F08-435185EC6DE5}" dt="2020-11-20T02:40:34.276" v="859" actId="1076"/>
          <ac:picMkLst>
            <pc:docMk/>
            <pc:sldMk cId="1486887883" sldId="295"/>
            <ac:picMk id="3" creationId="{1688EB15-C65A-45FA-94E9-CDD83648B383}"/>
          </ac:picMkLst>
        </pc:picChg>
      </pc:sldChg>
      <pc:sldChg chg="addSp delSp modSp mod modTransition delAnim modAnim">
        <pc:chgData name="Victor Alexandre Candido Athanasio" userId="2d836af7-57c5-4af9-9ded-223340817379" providerId="ADAL" clId="{A313B4F0-D321-4521-9F08-435185EC6DE5}" dt="2020-11-20T02:39:54.317" v="849"/>
        <pc:sldMkLst>
          <pc:docMk/>
          <pc:sldMk cId="211973919" sldId="296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211973919" sldId="296"/>
            <ac:spMk id="2" creationId="{FB5263DF-FB14-44F0-B3E5-87AA4A5A40B0}"/>
          </ac:spMkLst>
        </pc:spChg>
        <pc:spChg chg="add del">
          <ac:chgData name="Victor Alexandre Candido Athanasio" userId="2d836af7-57c5-4af9-9ded-223340817379" providerId="ADAL" clId="{A313B4F0-D321-4521-9F08-435185EC6DE5}" dt="2020-11-20T00:05:29.762" v="199" actId="478"/>
          <ac:spMkLst>
            <pc:docMk/>
            <pc:sldMk cId="211973919" sldId="296"/>
            <ac:spMk id="4" creationId="{E05B550D-FA78-4BFE-B584-3EE6B714409D}"/>
          </ac:spMkLst>
        </pc:spChg>
        <pc:spChg chg="add mod">
          <ac:chgData name="Victor Alexandre Candido Athanasio" userId="2d836af7-57c5-4af9-9ded-223340817379" providerId="ADAL" clId="{A313B4F0-D321-4521-9F08-435185EC6DE5}" dt="2020-11-20T02:39:54.317" v="849"/>
          <ac:spMkLst>
            <pc:docMk/>
            <pc:sldMk cId="211973919" sldId="296"/>
            <ac:spMk id="7" creationId="{2260A002-6A76-47E5-B84B-2143B86DC3D5}"/>
          </ac:spMkLst>
        </pc:spChg>
        <pc:picChg chg="add del mod">
          <ac:chgData name="Victor Alexandre Candido Athanasio" userId="2d836af7-57c5-4af9-9ded-223340817379" providerId="ADAL" clId="{A313B4F0-D321-4521-9F08-435185EC6DE5}" dt="2020-11-20T00:05:15.976" v="197" actId="478"/>
          <ac:picMkLst>
            <pc:docMk/>
            <pc:sldMk cId="211973919" sldId="296"/>
            <ac:picMk id="3" creationId="{BC5D420F-ACAD-4725-A0E5-37865D618F1C}"/>
          </ac:picMkLst>
        </pc:picChg>
        <pc:picChg chg="add mod">
          <ac:chgData name="Victor Alexandre Candido Athanasio" userId="2d836af7-57c5-4af9-9ded-223340817379" providerId="ADAL" clId="{A313B4F0-D321-4521-9F08-435185EC6DE5}" dt="2020-11-20T02:38:47.390" v="840" actId="1076"/>
          <ac:picMkLst>
            <pc:docMk/>
            <pc:sldMk cId="211973919" sldId="296"/>
            <ac:picMk id="5" creationId="{8DC31F57-A684-4DB8-8B39-E5FC52B85FD0}"/>
          </ac:picMkLst>
        </pc:picChg>
        <pc:picChg chg="add del mod">
          <ac:chgData name="Victor Alexandre Candido Athanasio" userId="2d836af7-57c5-4af9-9ded-223340817379" providerId="ADAL" clId="{A313B4F0-D321-4521-9F08-435185EC6DE5}" dt="2020-11-20T02:08:31.967" v="682" actId="21"/>
          <ac:picMkLst>
            <pc:docMk/>
            <pc:sldMk cId="211973919" sldId="296"/>
            <ac:picMk id="6" creationId="{F5370B01-C3CF-4BE5-8CA0-5C9A1E07743D}"/>
          </ac:picMkLst>
        </pc:picChg>
      </pc:sldChg>
      <pc:sldChg chg="addSp delSp modSp mod modTransition delAnim modAnim">
        <pc:chgData name="Victor Alexandre Candido Athanasio" userId="2d836af7-57c5-4af9-9ded-223340817379" providerId="ADAL" clId="{A313B4F0-D321-4521-9F08-435185EC6DE5}" dt="2020-11-20T02:40:07.430" v="852"/>
        <pc:sldMkLst>
          <pc:docMk/>
          <pc:sldMk cId="4057909604" sldId="297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4057909604" sldId="297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40:07.430" v="852"/>
          <ac:spMkLst>
            <pc:docMk/>
            <pc:sldMk cId="4057909604" sldId="297"/>
            <ac:spMk id="6" creationId="{D4029126-0C29-40AC-9F9A-DCC6C71588EB}"/>
          </ac:spMkLst>
        </pc:spChg>
        <pc:picChg chg="add del mod">
          <ac:chgData name="Victor Alexandre Candido Athanasio" userId="2d836af7-57c5-4af9-9ded-223340817379" providerId="ADAL" clId="{A313B4F0-D321-4521-9F08-435185EC6DE5}" dt="2020-11-20T02:08:35.076" v="683" actId="478"/>
          <ac:picMkLst>
            <pc:docMk/>
            <pc:sldMk cId="4057909604" sldId="297"/>
            <ac:picMk id="3" creationId="{36AD4F80-2569-4451-8688-80D529BAD5D1}"/>
          </ac:picMkLst>
        </pc:picChg>
        <pc:picChg chg="add mod">
          <ac:chgData name="Victor Alexandre Candido Athanasio" userId="2d836af7-57c5-4af9-9ded-223340817379" providerId="ADAL" clId="{A313B4F0-D321-4521-9F08-435185EC6DE5}" dt="2020-11-20T02:39:59.096" v="850" actId="1076"/>
          <ac:picMkLst>
            <pc:docMk/>
            <pc:sldMk cId="4057909604" sldId="297"/>
            <ac:picMk id="4" creationId="{55DC1604-18F5-4213-9D41-55EB079687D6}"/>
          </ac:picMkLst>
        </pc:picChg>
        <pc:picChg chg="add del mod">
          <ac:chgData name="Victor Alexandre Candido Athanasio" userId="2d836af7-57c5-4af9-9ded-223340817379" providerId="ADAL" clId="{A313B4F0-D321-4521-9F08-435185EC6DE5}" dt="2020-11-20T02:22:53.008" v="693" actId="21"/>
          <ac:picMkLst>
            <pc:docMk/>
            <pc:sldMk cId="4057909604" sldId="297"/>
            <ac:picMk id="5" creationId="{53E6FEF0-4F71-4843-B2CA-D3ACA6BB0820}"/>
          </ac:picMkLst>
        </pc:picChg>
      </pc:sldChg>
      <pc:sldChg chg="addSp delSp modSp mod modTransition delAnim modAnim">
        <pc:chgData name="Victor Alexandre Candido Athanasio" userId="2d836af7-57c5-4af9-9ded-223340817379" providerId="ADAL" clId="{A313B4F0-D321-4521-9F08-435185EC6DE5}" dt="2020-11-20T02:40:27.354" v="858" actId="1076"/>
        <pc:sldMkLst>
          <pc:docMk/>
          <pc:sldMk cId="3210985998" sldId="298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210985998" sldId="298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40:27.354" v="858" actId="1076"/>
          <ac:spMkLst>
            <pc:docMk/>
            <pc:sldMk cId="3210985998" sldId="298"/>
            <ac:spMk id="5" creationId="{32DA3A1E-C485-4729-8E5A-7E1991265BBD}"/>
          </ac:spMkLst>
        </pc:spChg>
        <pc:picChg chg="add del mod">
          <ac:chgData name="Victor Alexandre Candido Athanasio" userId="2d836af7-57c5-4af9-9ded-223340817379" providerId="ADAL" clId="{A313B4F0-D321-4521-9F08-435185EC6DE5}" dt="2020-11-20T02:22:55.296" v="694" actId="478"/>
          <ac:picMkLst>
            <pc:docMk/>
            <pc:sldMk cId="3210985998" sldId="298"/>
            <ac:picMk id="3" creationId="{20D9724B-1A34-4641-AA3D-C7BFFBC9F65D}"/>
          </ac:picMkLst>
        </pc:picChg>
        <pc:picChg chg="add mod">
          <ac:chgData name="Victor Alexandre Candido Athanasio" userId="2d836af7-57c5-4af9-9ded-223340817379" providerId="ADAL" clId="{A313B4F0-D321-4521-9F08-435185EC6DE5}" dt="2020-11-20T02:40:16.112" v="855" actId="1076"/>
          <ac:picMkLst>
            <pc:docMk/>
            <pc:sldMk cId="3210985998" sldId="298"/>
            <ac:picMk id="4" creationId="{5202321A-0471-4EAB-AD69-4040A17FC14C}"/>
          </ac:picMkLst>
        </pc:picChg>
      </pc:sldChg>
      <pc:sldChg chg="addSp delSp modSp mod modTransition modAnim">
        <pc:chgData name="Victor Alexandre Candido Athanasio" userId="2d836af7-57c5-4af9-9ded-223340817379" providerId="ADAL" clId="{A313B4F0-D321-4521-9F08-435185EC6DE5}" dt="2020-11-20T02:41:36.048" v="896"/>
        <pc:sldMkLst>
          <pc:docMk/>
          <pc:sldMk cId="437035140" sldId="299"/>
        </pc:sldMkLst>
        <pc:spChg chg="mod">
          <ac:chgData name="Victor Alexandre Candido Athanasio" userId="2d836af7-57c5-4af9-9ded-223340817379" providerId="ADAL" clId="{A313B4F0-D321-4521-9F08-435185EC6DE5}" dt="2020-11-20T02:41:12.640" v="894" actId="20577"/>
          <ac:spMkLst>
            <pc:docMk/>
            <pc:sldMk cId="437035140" sldId="299"/>
            <ac:spMk id="2" creationId="{FB5263DF-FB14-44F0-B3E5-87AA4A5A40B0}"/>
          </ac:spMkLst>
        </pc:spChg>
        <pc:spChg chg="add del mod">
          <ac:chgData name="Victor Alexandre Candido Athanasio" userId="2d836af7-57c5-4af9-9ded-223340817379" providerId="ADAL" clId="{A313B4F0-D321-4521-9F08-435185EC6DE5}" dt="2020-11-20T02:40:52.818" v="862" actId="478"/>
          <ac:spMkLst>
            <pc:docMk/>
            <pc:sldMk cId="437035140" sldId="299"/>
            <ac:spMk id="5" creationId="{564A409B-BC9B-4775-9DD3-89611036992A}"/>
          </ac:spMkLst>
        </pc:spChg>
        <pc:picChg chg="add mod">
          <ac:chgData name="Victor Alexandre Candido Athanasio" userId="2d836af7-57c5-4af9-9ded-223340817379" providerId="ADAL" clId="{A313B4F0-D321-4521-9F08-435185EC6DE5}" dt="2020-11-20T00:31:47.602" v="238" actId="1076"/>
          <ac:picMkLst>
            <pc:docMk/>
            <pc:sldMk cId="437035140" sldId="299"/>
            <ac:picMk id="3" creationId="{90630DF6-EFD8-44D1-937B-E78B97113732}"/>
          </ac:picMkLst>
        </pc:picChg>
        <pc:picChg chg="add mod">
          <ac:chgData name="Victor Alexandre Candido Athanasio" userId="2d836af7-57c5-4af9-9ded-223340817379" providerId="ADAL" clId="{A313B4F0-D321-4521-9F08-435185EC6DE5}" dt="2020-11-20T00:32:46.518" v="244" actId="1076"/>
          <ac:picMkLst>
            <pc:docMk/>
            <pc:sldMk cId="437035140" sldId="299"/>
            <ac:picMk id="4" creationId="{31577AD2-7F89-4833-A569-D8BCAC1E3334}"/>
          </ac:picMkLst>
        </pc:picChg>
      </pc:sldChg>
      <pc:sldChg chg="addSp modSp mod modTransition modAnim">
        <pc:chgData name="Victor Alexandre Candido Athanasio" userId="2d836af7-57c5-4af9-9ded-223340817379" providerId="ADAL" clId="{A313B4F0-D321-4521-9F08-435185EC6DE5}" dt="2020-11-20T02:42:15.447" v="898"/>
        <pc:sldMkLst>
          <pc:docMk/>
          <pc:sldMk cId="2440320171" sldId="301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2440320171" sldId="301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42:15.447" v="898"/>
          <ac:spMkLst>
            <pc:docMk/>
            <pc:sldMk cId="2440320171" sldId="301"/>
            <ac:spMk id="4" creationId="{4D4BEBB9-03AC-479C-B7DD-DC299BC58E60}"/>
          </ac:spMkLst>
        </pc:spChg>
        <pc:picChg chg="add mod">
          <ac:chgData name="Victor Alexandre Candido Athanasio" userId="2d836af7-57c5-4af9-9ded-223340817379" providerId="ADAL" clId="{A313B4F0-D321-4521-9F08-435185EC6DE5}" dt="2020-11-20T02:41:59.704" v="897" actId="1076"/>
          <ac:picMkLst>
            <pc:docMk/>
            <pc:sldMk cId="2440320171" sldId="301"/>
            <ac:picMk id="3" creationId="{C0526EC8-D49C-4CD8-9181-FBAF08371AFA}"/>
          </ac:picMkLst>
        </pc:picChg>
      </pc:sldChg>
      <pc:sldChg chg="addSp delSp modSp mod modTransition delAnim modAnim">
        <pc:chgData name="Victor Alexandre Candido Athanasio" userId="2d836af7-57c5-4af9-9ded-223340817379" providerId="ADAL" clId="{A313B4F0-D321-4521-9F08-435185EC6DE5}" dt="2020-11-20T02:43:22.564" v="926" actId="21"/>
        <pc:sldMkLst>
          <pc:docMk/>
          <pc:sldMk cId="687790656" sldId="302"/>
        </pc:sldMkLst>
        <pc:spChg chg="mod">
          <ac:chgData name="Victor Alexandre Candido Athanasio" userId="2d836af7-57c5-4af9-9ded-223340817379" providerId="ADAL" clId="{A313B4F0-D321-4521-9F08-435185EC6DE5}" dt="2020-11-20T02:42:26.414" v="909" actId="5793"/>
          <ac:spMkLst>
            <pc:docMk/>
            <pc:sldMk cId="687790656" sldId="302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1:16:15.790" v="497" actId="1076"/>
          <ac:spMkLst>
            <pc:docMk/>
            <pc:sldMk cId="687790656" sldId="302"/>
            <ac:spMk id="9" creationId="{1E8EB2B4-19DB-41B7-878E-EE14D683865B}"/>
          </ac:spMkLst>
        </pc:spChg>
        <pc:spChg chg="add del mod">
          <ac:chgData name="Victor Alexandre Candido Athanasio" userId="2d836af7-57c5-4af9-9ded-223340817379" providerId="ADAL" clId="{A313B4F0-D321-4521-9F08-435185EC6DE5}" dt="2020-11-20T01:14:50.144" v="485" actId="478"/>
          <ac:spMkLst>
            <pc:docMk/>
            <pc:sldMk cId="687790656" sldId="302"/>
            <ac:spMk id="10" creationId="{89328449-8D64-4759-9140-70384EC7B821}"/>
          </ac:spMkLst>
        </pc:spChg>
        <pc:spChg chg="add del mod">
          <ac:chgData name="Victor Alexandre Candido Athanasio" userId="2d836af7-57c5-4af9-9ded-223340817379" providerId="ADAL" clId="{A313B4F0-D321-4521-9F08-435185EC6DE5}" dt="2020-11-20T01:14:50.144" v="485" actId="478"/>
          <ac:spMkLst>
            <pc:docMk/>
            <pc:sldMk cId="687790656" sldId="302"/>
            <ac:spMk id="11" creationId="{77D2A087-B20F-4D90-A1C5-56962ECD616B}"/>
          </ac:spMkLst>
        </pc:spChg>
        <pc:spChg chg="add mod">
          <ac:chgData name="Victor Alexandre Candido Athanasio" userId="2d836af7-57c5-4af9-9ded-223340817379" providerId="ADAL" clId="{A313B4F0-D321-4521-9F08-435185EC6DE5}" dt="2020-11-20T01:16:03.606" v="492" actId="1076"/>
          <ac:spMkLst>
            <pc:docMk/>
            <pc:sldMk cId="687790656" sldId="302"/>
            <ac:spMk id="12" creationId="{F93DBA32-A3D1-468B-956F-C342FD009702}"/>
          </ac:spMkLst>
        </pc:spChg>
        <pc:spChg chg="add del mod">
          <ac:chgData name="Victor Alexandre Candido Athanasio" userId="2d836af7-57c5-4af9-9ded-223340817379" providerId="ADAL" clId="{A313B4F0-D321-4521-9F08-435185EC6DE5}" dt="2020-11-20T01:14:50.144" v="485" actId="478"/>
          <ac:spMkLst>
            <pc:docMk/>
            <pc:sldMk cId="687790656" sldId="302"/>
            <ac:spMk id="13" creationId="{D7282801-DF30-4328-A120-410DF6940343}"/>
          </ac:spMkLst>
        </pc:spChg>
        <pc:spChg chg="add del mod">
          <ac:chgData name="Victor Alexandre Candido Athanasio" userId="2d836af7-57c5-4af9-9ded-223340817379" providerId="ADAL" clId="{A313B4F0-D321-4521-9F08-435185EC6DE5}" dt="2020-11-20T01:14:50.144" v="485" actId="478"/>
          <ac:spMkLst>
            <pc:docMk/>
            <pc:sldMk cId="687790656" sldId="302"/>
            <ac:spMk id="14" creationId="{58582CED-1FDE-4068-96E8-9AC45E25CDFC}"/>
          </ac:spMkLst>
        </pc:spChg>
        <pc:picChg chg="add del mod">
          <ac:chgData name="Victor Alexandre Candido Athanasio" userId="2d836af7-57c5-4af9-9ded-223340817379" providerId="ADAL" clId="{A313B4F0-D321-4521-9F08-435185EC6DE5}" dt="2020-11-20T01:14:50.144" v="485" actId="478"/>
          <ac:picMkLst>
            <pc:docMk/>
            <pc:sldMk cId="687790656" sldId="302"/>
            <ac:picMk id="3" creationId="{1BC8A859-9C4E-4AEE-B00A-A113CDD615F9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4:50.144" v="485" actId="478"/>
          <ac:picMkLst>
            <pc:docMk/>
            <pc:sldMk cId="687790656" sldId="302"/>
            <ac:picMk id="4" creationId="{56F7C7B8-8A45-4B72-BEA4-3577C47D9B8A}"/>
          </ac:picMkLst>
        </pc:picChg>
        <pc:picChg chg="add mod">
          <ac:chgData name="Victor Alexandre Candido Athanasio" userId="2d836af7-57c5-4af9-9ded-223340817379" providerId="ADAL" clId="{A313B4F0-D321-4521-9F08-435185EC6DE5}" dt="2020-11-20T02:43:15.873" v="923" actId="1076"/>
          <ac:picMkLst>
            <pc:docMk/>
            <pc:sldMk cId="687790656" sldId="302"/>
            <ac:picMk id="5" creationId="{76C74EF0-B646-4D37-917B-5C0AEAE0B151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4:50.144" v="485" actId="478"/>
          <ac:picMkLst>
            <pc:docMk/>
            <pc:sldMk cId="687790656" sldId="302"/>
            <ac:picMk id="6" creationId="{0F1C767B-1E0C-4745-B384-EDE1EC23D077}"/>
          </ac:picMkLst>
        </pc:picChg>
        <pc:picChg chg="add mod">
          <ac:chgData name="Victor Alexandre Candido Athanasio" userId="2d836af7-57c5-4af9-9ded-223340817379" providerId="ADAL" clId="{A313B4F0-D321-4521-9F08-435185EC6DE5}" dt="2020-11-20T01:16:42.358" v="501" actId="108"/>
          <ac:picMkLst>
            <pc:docMk/>
            <pc:sldMk cId="687790656" sldId="302"/>
            <ac:picMk id="7" creationId="{7FE7862F-457F-4F9C-A013-A84E73893705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4:50.144" v="485" actId="478"/>
          <ac:picMkLst>
            <pc:docMk/>
            <pc:sldMk cId="687790656" sldId="302"/>
            <ac:picMk id="8" creationId="{82860F26-C618-4F0F-9A1B-F59BAD3201A1}"/>
          </ac:picMkLst>
        </pc:picChg>
        <pc:picChg chg="add del mod">
          <ac:chgData name="Victor Alexandre Candido Athanasio" userId="2d836af7-57c5-4af9-9ded-223340817379" providerId="ADAL" clId="{A313B4F0-D321-4521-9F08-435185EC6DE5}" dt="2020-11-20T02:42:52.920" v="915" actId="21"/>
          <ac:picMkLst>
            <pc:docMk/>
            <pc:sldMk cId="687790656" sldId="302"/>
            <ac:picMk id="15" creationId="{ED9B1B3F-AB51-4891-AF6D-962736AE6041}"/>
          </ac:picMkLst>
        </pc:picChg>
        <pc:picChg chg="add del mod">
          <ac:chgData name="Victor Alexandre Candido Athanasio" userId="2d836af7-57c5-4af9-9ded-223340817379" providerId="ADAL" clId="{A313B4F0-D321-4521-9F08-435185EC6DE5}" dt="2020-11-20T02:43:22.564" v="926" actId="21"/>
          <ac:picMkLst>
            <pc:docMk/>
            <pc:sldMk cId="687790656" sldId="302"/>
            <ac:picMk id="16" creationId="{9F816CF5-B0EA-4C24-BD5C-9434703AADCB}"/>
          </ac:picMkLst>
        </pc:picChg>
      </pc:sldChg>
      <pc:sldChg chg="addSp modSp mod modTransition modAnim">
        <pc:chgData name="Victor Alexandre Candido Athanasio" userId="2d836af7-57c5-4af9-9ded-223340817379" providerId="ADAL" clId="{A313B4F0-D321-4521-9F08-435185EC6DE5}" dt="2020-11-20T02:44:17.631" v="946"/>
        <pc:sldMkLst>
          <pc:docMk/>
          <pc:sldMk cId="1451743641" sldId="303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451743641" sldId="303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44:17.631" v="946"/>
          <ac:spMkLst>
            <pc:docMk/>
            <pc:sldMk cId="1451743641" sldId="303"/>
            <ac:spMk id="4" creationId="{12EA0366-14AB-456B-A197-7F8020FB8085}"/>
          </ac:spMkLst>
        </pc:spChg>
        <pc:picChg chg="add mod">
          <ac:chgData name="Victor Alexandre Candido Athanasio" userId="2d836af7-57c5-4af9-9ded-223340817379" providerId="ADAL" clId="{A313B4F0-D321-4521-9F08-435185EC6DE5}" dt="2020-11-20T02:44:09.716" v="945" actId="1076"/>
          <ac:picMkLst>
            <pc:docMk/>
            <pc:sldMk cId="1451743641" sldId="303"/>
            <ac:picMk id="3" creationId="{AA4D9705-AA29-451E-8F1A-E4BE695BFD2A}"/>
          </ac:picMkLst>
        </pc:picChg>
      </pc:sldChg>
      <pc:sldChg chg="addSp delSp modSp add mod modTransition">
        <pc:chgData name="Victor Alexandre Candido Athanasio" userId="2d836af7-57c5-4af9-9ded-223340817379" providerId="ADAL" clId="{A313B4F0-D321-4521-9F08-435185EC6DE5}" dt="2020-11-20T02:32:38.975" v="828" actId="1076"/>
        <pc:sldMkLst>
          <pc:docMk/>
          <pc:sldMk cId="109894599" sldId="304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09894599" sldId="304"/>
            <ac:spMk id="2" creationId="{548B1F16-ED73-42F0-B8B4-6D95ED045FF5}"/>
          </ac:spMkLst>
        </pc:spChg>
        <pc:spChg chg="add del mod">
          <ac:chgData name="Victor Alexandre Candido Athanasio" userId="2d836af7-57c5-4af9-9ded-223340817379" providerId="ADAL" clId="{A313B4F0-D321-4521-9F08-435185EC6DE5}" dt="2020-11-19T22:56:51.785" v="60" actId="478"/>
          <ac:spMkLst>
            <pc:docMk/>
            <pc:sldMk cId="109894599" sldId="304"/>
            <ac:spMk id="5" creationId="{46F7B75C-B185-45D3-8DAD-2B0FA8D3F9BD}"/>
          </ac:spMkLst>
        </pc:spChg>
        <pc:spChg chg="add del mod">
          <ac:chgData name="Victor Alexandre Candido Athanasio" userId="2d836af7-57c5-4af9-9ded-223340817379" providerId="ADAL" clId="{A313B4F0-D321-4521-9F08-435185EC6DE5}" dt="2020-11-20T02:32:35.720" v="827" actId="1076"/>
          <ac:spMkLst>
            <pc:docMk/>
            <pc:sldMk cId="109894599" sldId="304"/>
            <ac:spMk id="7" creationId="{2F394810-3A52-4C82-AD0D-9AF24FD935B9}"/>
          </ac:spMkLst>
        </pc:spChg>
        <pc:spChg chg="add mod">
          <ac:chgData name="Victor Alexandre Candido Athanasio" userId="2d836af7-57c5-4af9-9ded-223340817379" providerId="ADAL" clId="{A313B4F0-D321-4521-9F08-435185EC6DE5}" dt="2020-11-20T02:32:38.975" v="828" actId="1076"/>
          <ac:spMkLst>
            <pc:docMk/>
            <pc:sldMk cId="109894599" sldId="304"/>
            <ac:spMk id="9" creationId="{A51EA7E7-2FDB-4DDC-9C42-4D5CC78A4C34}"/>
          </ac:spMkLst>
        </pc:spChg>
        <pc:graphicFrameChg chg="del">
          <ac:chgData name="Victor Alexandre Candido Athanasio" userId="2d836af7-57c5-4af9-9ded-223340817379" providerId="ADAL" clId="{A313B4F0-D321-4521-9F08-435185EC6DE5}" dt="2020-11-19T22:56:47.751" v="59" actId="478"/>
          <ac:graphicFrameMkLst>
            <pc:docMk/>
            <pc:sldMk cId="109894599" sldId="304"/>
            <ac:graphicFrameMk id="4" creationId="{03286E5E-CA3B-4F29-86A4-89EC12FDEECD}"/>
          </ac:graphicFrameMkLst>
        </pc:graphicFrameChg>
      </pc:sldChg>
      <pc:sldChg chg="del">
        <pc:chgData name="Victor Alexandre Candido Athanasio" userId="2d836af7-57c5-4af9-9ded-223340817379" providerId="ADAL" clId="{A313B4F0-D321-4521-9F08-435185EC6DE5}" dt="2020-11-20T01:05:11.325" v="423" actId="2696"/>
        <pc:sldMkLst>
          <pc:docMk/>
          <pc:sldMk cId="3239569930" sldId="305"/>
        </pc:sldMkLst>
      </pc:sldChg>
      <pc:sldChg chg="modSp add mod">
        <pc:chgData name="Victor Alexandre Candido Athanasio" userId="2d836af7-57c5-4af9-9ded-223340817379" providerId="ADAL" clId="{A313B4F0-D321-4521-9F08-435185EC6DE5}" dt="2020-11-19T23:15:23.134" v="137" actId="20577"/>
        <pc:sldMkLst>
          <pc:docMk/>
          <pc:sldMk cId="966973369" sldId="306"/>
        </pc:sldMkLst>
        <pc:spChg chg="mod">
          <ac:chgData name="Victor Alexandre Candido Athanasio" userId="2d836af7-57c5-4af9-9ded-223340817379" providerId="ADAL" clId="{A313B4F0-D321-4521-9F08-435185EC6DE5}" dt="2020-11-19T23:15:23.134" v="137" actId="20577"/>
          <ac:spMkLst>
            <pc:docMk/>
            <pc:sldMk cId="966973369" sldId="306"/>
            <ac:spMk id="2" creationId="{FB5263DF-FB14-44F0-B3E5-87AA4A5A40B0}"/>
          </ac:spMkLst>
        </pc:spChg>
      </pc:sldChg>
      <pc:sldChg chg="modSp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2733525980" sldId="306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2733525980" sldId="306"/>
            <ac:spMk id="2" creationId="{9CDEA0C2-7791-48D8-8BEC-0BB3095511E7}"/>
          </ac:spMkLst>
        </pc:spChg>
      </pc:sldChg>
      <pc:sldChg chg="modSp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3163874500" sldId="307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163874500" sldId="307"/>
            <ac:spMk id="2" creationId="{9CDEA0C2-7791-48D8-8BEC-0BB3095511E7}"/>
          </ac:spMkLst>
        </pc:spChg>
      </pc:sldChg>
      <pc:sldChg chg="modSp add mod">
        <pc:chgData name="Victor Alexandre Candido Athanasio" userId="2d836af7-57c5-4af9-9ded-223340817379" providerId="ADAL" clId="{A313B4F0-D321-4521-9F08-435185EC6DE5}" dt="2020-11-19T23:15:26.895" v="139" actId="20577"/>
        <pc:sldMkLst>
          <pc:docMk/>
          <pc:sldMk cId="4143758491" sldId="307"/>
        </pc:sldMkLst>
        <pc:spChg chg="mod">
          <ac:chgData name="Victor Alexandre Candido Athanasio" userId="2d836af7-57c5-4af9-9ded-223340817379" providerId="ADAL" clId="{A313B4F0-D321-4521-9F08-435185EC6DE5}" dt="2020-11-19T23:15:26.895" v="139" actId="20577"/>
          <ac:spMkLst>
            <pc:docMk/>
            <pc:sldMk cId="4143758491" sldId="307"/>
            <ac:spMk id="2" creationId="{FB5263DF-FB14-44F0-B3E5-87AA4A5A40B0}"/>
          </ac:spMkLst>
        </pc:spChg>
      </pc:sldChg>
      <pc:sldChg chg="addSp delSp modSp add mod modTransition delAnim modAnim">
        <pc:chgData name="Victor Alexandre Candido Athanasio" userId="2d836af7-57c5-4af9-9ded-223340817379" providerId="ADAL" clId="{A313B4F0-D321-4521-9F08-435185EC6DE5}" dt="2020-11-20T02:28:46.783" v="732"/>
        <pc:sldMkLst>
          <pc:docMk/>
          <pc:sldMk cId="2811344262" sldId="308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2811344262" sldId="308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28:46.783" v="732"/>
          <ac:spMkLst>
            <pc:docMk/>
            <pc:sldMk cId="2811344262" sldId="308"/>
            <ac:spMk id="5" creationId="{04B0A6AD-CF31-4E1D-B5BD-65B175A0028D}"/>
          </ac:spMkLst>
        </pc:spChg>
        <pc:picChg chg="add mod ord">
          <ac:chgData name="Victor Alexandre Candido Athanasio" userId="2d836af7-57c5-4af9-9ded-223340817379" providerId="ADAL" clId="{A313B4F0-D321-4521-9F08-435185EC6DE5}" dt="2020-11-20T02:28:23.474" v="729" actId="1076"/>
          <ac:picMkLst>
            <pc:docMk/>
            <pc:sldMk cId="2811344262" sldId="308"/>
            <ac:picMk id="3" creationId="{AB39FDFB-BE09-4D88-B8D3-39E2582CEEB2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9:28.164" v="544" actId="478"/>
          <ac:picMkLst>
            <pc:docMk/>
            <pc:sldMk cId="2811344262" sldId="308"/>
            <ac:picMk id="4" creationId="{5911C0E0-006C-4680-B801-E2527AFF12FF}"/>
          </ac:picMkLst>
        </pc:picChg>
      </pc:sldChg>
      <pc:sldChg chg="addSp delSp modSp mod modTransition delAnim modAnim">
        <pc:chgData name="Victor Alexandre Candido Athanasio" userId="2d836af7-57c5-4af9-9ded-223340817379" providerId="ADAL" clId="{A313B4F0-D321-4521-9F08-435185EC6DE5}" dt="2020-11-20T02:27:22.341" v="724" actId="1076"/>
        <pc:sldMkLst>
          <pc:docMk/>
          <pc:sldMk cId="966973369" sldId="309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966973369" sldId="309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27:22.341" v="724" actId="1076"/>
          <ac:spMkLst>
            <pc:docMk/>
            <pc:sldMk cId="966973369" sldId="309"/>
            <ac:spMk id="6" creationId="{5355A601-A58F-46EE-8B2A-6CB5DF8FFA48}"/>
          </ac:spMkLst>
        </pc:spChg>
        <pc:picChg chg="add del mod">
          <ac:chgData name="Victor Alexandre Candido Athanasio" userId="2d836af7-57c5-4af9-9ded-223340817379" providerId="ADAL" clId="{A313B4F0-D321-4521-9F08-435185EC6DE5}" dt="2020-11-19T23:42:10.510" v="150" actId="478"/>
          <ac:picMkLst>
            <pc:docMk/>
            <pc:sldMk cId="966973369" sldId="309"/>
            <ac:picMk id="3" creationId="{00F07261-068F-4031-B574-3D3CF0E7AA77}"/>
          </ac:picMkLst>
        </pc:picChg>
        <pc:picChg chg="add del mod">
          <ac:chgData name="Victor Alexandre Candido Athanasio" userId="2d836af7-57c5-4af9-9ded-223340817379" providerId="ADAL" clId="{A313B4F0-D321-4521-9F08-435185EC6DE5}" dt="2020-11-19T23:50:20.430" v="159" actId="478"/>
          <ac:picMkLst>
            <pc:docMk/>
            <pc:sldMk cId="966973369" sldId="309"/>
            <ac:picMk id="4" creationId="{9C4E585C-88E6-47BA-9762-E291FA35ACC2}"/>
          </ac:picMkLst>
        </pc:picChg>
        <pc:picChg chg="add mod">
          <ac:chgData name="Victor Alexandre Candido Athanasio" userId="2d836af7-57c5-4af9-9ded-223340817379" providerId="ADAL" clId="{A313B4F0-D321-4521-9F08-435185EC6DE5}" dt="2020-11-20T02:26:40.432" v="710" actId="1076"/>
          <ac:picMkLst>
            <pc:docMk/>
            <pc:sldMk cId="966973369" sldId="309"/>
            <ac:picMk id="5" creationId="{890E0087-B8CE-45A6-B869-0A27C8D3B1D8}"/>
          </ac:picMkLst>
        </pc:picChg>
      </pc:sldChg>
      <pc:sldChg chg="addSp delSp modSp mod modTransition addAnim delAnim modAnim">
        <pc:chgData name="Victor Alexandre Candido Athanasio" userId="2d836af7-57c5-4af9-9ded-223340817379" providerId="ADAL" clId="{A313B4F0-D321-4521-9F08-435185EC6DE5}" dt="2020-11-20T02:28:00.773" v="728"/>
        <pc:sldMkLst>
          <pc:docMk/>
          <pc:sldMk cId="4143758491" sldId="310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4143758491" sldId="310"/>
            <ac:spMk id="2" creationId="{FB5263DF-FB14-44F0-B3E5-87AA4A5A40B0}"/>
          </ac:spMkLst>
        </pc:spChg>
        <pc:spChg chg="add mod">
          <ac:chgData name="Victor Alexandre Candido Athanasio" userId="2d836af7-57c5-4af9-9ded-223340817379" providerId="ADAL" clId="{A313B4F0-D321-4521-9F08-435185EC6DE5}" dt="2020-11-20T02:28:00.773" v="728"/>
          <ac:spMkLst>
            <pc:docMk/>
            <pc:sldMk cId="4143758491" sldId="310"/>
            <ac:spMk id="5" creationId="{67399F3D-456C-49A4-BF78-4E263EB2BF0F}"/>
          </ac:spMkLst>
        </pc:spChg>
        <pc:picChg chg="add del mod ord">
          <ac:chgData name="Victor Alexandre Candido Athanasio" userId="2d836af7-57c5-4af9-9ded-223340817379" providerId="ADAL" clId="{A313B4F0-D321-4521-9F08-435185EC6DE5}" dt="2020-11-20T02:27:40.546" v="725" actId="1076"/>
          <ac:picMkLst>
            <pc:docMk/>
            <pc:sldMk cId="4143758491" sldId="310"/>
            <ac:picMk id="3" creationId="{0501F9F5-420C-4EB1-AFA0-4A47BDF02BD1}"/>
          </ac:picMkLst>
        </pc:picChg>
        <pc:picChg chg="add del mod ord">
          <ac:chgData name="Victor Alexandre Candido Athanasio" userId="2d836af7-57c5-4af9-9ded-223340817379" providerId="ADAL" clId="{A313B4F0-D321-4521-9F08-435185EC6DE5}" dt="2020-11-20T01:18:47.808" v="537" actId="478"/>
          <ac:picMkLst>
            <pc:docMk/>
            <pc:sldMk cId="4143758491" sldId="310"/>
            <ac:picMk id="4" creationId="{1ADED016-B1DF-4794-BA9E-E9AB668046C7}"/>
          </ac:picMkLst>
        </pc:picChg>
      </pc:sldChg>
      <pc:sldChg chg="modSp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3212417576" sldId="311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3212417576" sldId="311"/>
            <ac:spMk id="2" creationId="{F7C18591-9CE0-4C55-BE9B-88B801C65B23}"/>
          </ac:spMkLst>
        </pc:spChg>
        <pc:graphicFrameChg chg="mod">
          <ac:chgData name="Victor Alexandre Candido Athanasio" userId="2d836af7-57c5-4af9-9ded-223340817379" providerId="ADAL" clId="{A313B4F0-D321-4521-9F08-435185EC6DE5}" dt="2020-11-20T00:55:48.191" v="419"/>
          <ac:graphicFrameMkLst>
            <pc:docMk/>
            <pc:sldMk cId="3212417576" sldId="311"/>
            <ac:graphicFrameMk id="4" creationId="{2A18EB38-8C43-4460-873C-7BBB45F2CF78}"/>
          </ac:graphicFrameMkLst>
        </pc:graphicFrameChg>
      </pc:sldChg>
      <pc:sldChg chg="addSp delSp modSp add mod ord modTransition modAnim delDesignElem">
        <pc:chgData name="Victor Alexandre Candido Athanasio" userId="2d836af7-57c5-4af9-9ded-223340817379" providerId="ADAL" clId="{A313B4F0-D321-4521-9F08-435185EC6DE5}" dt="2020-11-20T02:46:52.621" v="975"/>
        <pc:sldMkLst>
          <pc:docMk/>
          <pc:sldMk cId="748581644" sldId="312"/>
        </pc:sldMkLst>
        <pc:spChg chg="mod">
          <ac:chgData name="Victor Alexandre Candido Athanasio" userId="2d836af7-57c5-4af9-9ded-223340817379" providerId="ADAL" clId="{A313B4F0-D321-4521-9F08-435185EC6DE5}" dt="2020-11-20T00:52:40.528" v="390" actId="20577"/>
          <ac:spMkLst>
            <pc:docMk/>
            <pc:sldMk cId="748581644" sldId="312"/>
            <ac:spMk id="2" creationId="{79EE05B6-68D4-4F8E-A547-2BF29D271F71}"/>
          </ac:spMkLst>
        </pc:spChg>
        <pc:spChg chg="add del mod">
          <ac:chgData name="Victor Alexandre Candido Athanasio" userId="2d836af7-57c5-4af9-9ded-223340817379" providerId="ADAL" clId="{A313B4F0-D321-4521-9F08-435185EC6DE5}" dt="2020-11-20T00:52:45.736" v="392" actId="478"/>
          <ac:spMkLst>
            <pc:docMk/>
            <pc:sldMk cId="748581644" sldId="312"/>
            <ac:spMk id="4" creationId="{8ED5F55E-BC94-4AC4-9451-FCE2CA2C22C2}"/>
          </ac:spMkLst>
        </pc:spChg>
        <pc:spChg chg="del">
          <ac:chgData name="Victor Alexandre Candido Athanasio" userId="2d836af7-57c5-4af9-9ded-223340817379" providerId="ADAL" clId="{A313B4F0-D321-4521-9F08-435185EC6DE5}" dt="2020-11-20T00:52:43.512" v="391" actId="478"/>
          <ac:spMkLst>
            <pc:docMk/>
            <pc:sldMk cId="748581644" sldId="312"/>
            <ac:spMk id="5" creationId="{FA667144-336F-46FC-8D6D-3409F9C73E16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748581644" sldId="312"/>
            <ac:spMk id="46" creationId="{1A59258C-AAC2-41CD-973C-7439B122A3FF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748581644" sldId="312"/>
            <ac:spMk id="48" creationId="{54516B72-0116-42B2-82A2-B11218A36636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748581644" sldId="312"/>
            <ac:spMk id="50" creationId="{7CDB507F-21B7-4C27-B0FC-D9C465C6DB44}"/>
          </ac:spMkLst>
        </pc:spChg>
        <pc:spChg chg="add del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748581644" sldId="312"/>
            <ac:spMk id="52" creationId="{7AB1AE17-B7A3-4363-95CD-25441E2FF1F3}"/>
          </ac:spMkLst>
        </pc:spChg>
        <pc:picChg chg="add mod">
          <ac:chgData name="Victor Alexandre Candido Athanasio" userId="2d836af7-57c5-4af9-9ded-223340817379" providerId="ADAL" clId="{A313B4F0-D321-4521-9F08-435185EC6DE5}" dt="2020-11-20T01:12:59.483" v="482" actId="1076"/>
          <ac:picMkLst>
            <pc:docMk/>
            <pc:sldMk cId="748581644" sldId="312"/>
            <ac:picMk id="6" creationId="{7FF944C9-A094-4A97-9BDF-F40D4A1D601C}"/>
          </ac:picMkLst>
        </pc:picChg>
      </pc:sldChg>
      <pc:sldChg chg="addSp delSp add del setBg delDesignElem">
        <pc:chgData name="Victor Alexandre Candido Athanasio" userId="2d836af7-57c5-4af9-9ded-223340817379" providerId="ADAL" clId="{A313B4F0-D321-4521-9F08-435185EC6DE5}" dt="2020-11-20T00:52:18.438" v="362"/>
        <pc:sldMkLst>
          <pc:docMk/>
          <pc:sldMk cId="2298439689" sldId="312"/>
        </pc:sldMkLst>
        <pc:spChg chg="add del">
          <ac:chgData name="Victor Alexandre Candido Athanasio" userId="2d836af7-57c5-4af9-9ded-223340817379" providerId="ADAL" clId="{A313B4F0-D321-4521-9F08-435185EC6DE5}" dt="2020-11-20T00:52:18.438" v="362"/>
          <ac:spMkLst>
            <pc:docMk/>
            <pc:sldMk cId="2298439689" sldId="312"/>
            <ac:spMk id="46" creationId="{1A59258C-AAC2-41CD-973C-7439B122A3FF}"/>
          </ac:spMkLst>
        </pc:spChg>
        <pc:spChg chg="add del">
          <ac:chgData name="Victor Alexandre Candido Athanasio" userId="2d836af7-57c5-4af9-9ded-223340817379" providerId="ADAL" clId="{A313B4F0-D321-4521-9F08-435185EC6DE5}" dt="2020-11-20T00:52:18.438" v="362"/>
          <ac:spMkLst>
            <pc:docMk/>
            <pc:sldMk cId="2298439689" sldId="312"/>
            <ac:spMk id="48" creationId="{54516B72-0116-42B2-82A2-B11218A36636}"/>
          </ac:spMkLst>
        </pc:spChg>
        <pc:spChg chg="add del">
          <ac:chgData name="Victor Alexandre Candido Athanasio" userId="2d836af7-57c5-4af9-9ded-223340817379" providerId="ADAL" clId="{A313B4F0-D321-4521-9F08-435185EC6DE5}" dt="2020-11-20T00:52:18.438" v="362"/>
          <ac:spMkLst>
            <pc:docMk/>
            <pc:sldMk cId="2298439689" sldId="312"/>
            <ac:spMk id="50" creationId="{7CDB507F-21B7-4C27-B0FC-D9C465C6DB44}"/>
          </ac:spMkLst>
        </pc:spChg>
        <pc:spChg chg="add del">
          <ac:chgData name="Victor Alexandre Candido Athanasio" userId="2d836af7-57c5-4af9-9ded-223340817379" providerId="ADAL" clId="{A313B4F0-D321-4521-9F08-435185EC6DE5}" dt="2020-11-20T00:52:18.438" v="362"/>
          <ac:spMkLst>
            <pc:docMk/>
            <pc:sldMk cId="2298439689" sldId="312"/>
            <ac:spMk id="52" creationId="{7AB1AE17-B7A3-4363-95CD-25441E2FF1F3}"/>
          </ac:spMkLst>
        </pc:spChg>
      </pc:sldChg>
      <pc:sldChg chg="addSp delSp modSp new mod modTransition">
        <pc:chgData name="Victor Alexandre Candido Athanasio" userId="2d836af7-57c5-4af9-9ded-223340817379" providerId="ADAL" clId="{A313B4F0-D321-4521-9F08-435185EC6DE5}" dt="2020-11-20T02:06:34.873" v="677"/>
        <pc:sldMkLst>
          <pc:docMk/>
          <pc:sldMk cId="1415969177" sldId="313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1415969177" sldId="313"/>
            <ac:spMk id="2" creationId="{C8D649EF-E484-4B27-990F-965B61CA892C}"/>
          </ac:spMkLst>
        </pc:spChg>
        <pc:spChg chg="del">
          <ac:chgData name="Victor Alexandre Candido Athanasio" userId="2d836af7-57c5-4af9-9ded-223340817379" providerId="ADAL" clId="{A313B4F0-D321-4521-9F08-435185EC6DE5}" dt="2020-11-20T00:53:34.641" v="402" actId="478"/>
          <ac:spMkLst>
            <pc:docMk/>
            <pc:sldMk cId="1415969177" sldId="313"/>
            <ac:spMk id="3" creationId="{9EBFA3A5-D3C2-46C1-AF12-D16E0B08D3BC}"/>
          </ac:spMkLst>
        </pc:spChg>
        <pc:picChg chg="add mod">
          <ac:chgData name="Victor Alexandre Candido Athanasio" userId="2d836af7-57c5-4af9-9ded-223340817379" providerId="ADAL" clId="{A313B4F0-D321-4521-9F08-435185EC6DE5}" dt="2020-11-20T00:54:20.023" v="406" actId="1076"/>
          <ac:picMkLst>
            <pc:docMk/>
            <pc:sldMk cId="1415969177" sldId="313"/>
            <ac:picMk id="5" creationId="{FC495638-7DA7-4630-B038-05063A298F4C}"/>
          </ac:picMkLst>
        </pc:picChg>
      </pc:sldChg>
      <pc:sldChg chg="addSp delSp modSp add mod modTransition">
        <pc:chgData name="Victor Alexandre Candido Athanasio" userId="2d836af7-57c5-4af9-9ded-223340817379" providerId="ADAL" clId="{A313B4F0-D321-4521-9F08-435185EC6DE5}" dt="2020-11-20T02:34:02.525" v="834" actId="1076"/>
        <pc:sldMkLst>
          <pc:docMk/>
          <pc:sldMk cId="854643227" sldId="314"/>
        </pc:sldMkLst>
        <pc:spChg chg="mod">
          <ac:chgData name="Victor Alexandre Candido Athanasio" userId="2d836af7-57c5-4af9-9ded-223340817379" providerId="ADAL" clId="{A313B4F0-D321-4521-9F08-435185EC6DE5}" dt="2020-11-20T01:26:57.107" v="640"/>
          <ac:spMkLst>
            <pc:docMk/>
            <pc:sldMk cId="854643227" sldId="314"/>
            <ac:spMk id="2" creationId="{548B1F16-ED73-42F0-B8B4-6D95ED045FF5}"/>
          </ac:spMkLst>
        </pc:spChg>
        <pc:spChg chg="add mod">
          <ac:chgData name="Victor Alexandre Candido Athanasio" userId="2d836af7-57c5-4af9-9ded-223340817379" providerId="ADAL" clId="{A313B4F0-D321-4521-9F08-435185EC6DE5}" dt="2020-11-20T01:06:41.772" v="440" actId="1076"/>
          <ac:spMkLst>
            <pc:docMk/>
            <pc:sldMk cId="854643227" sldId="314"/>
            <ac:spMk id="3" creationId="{D2542046-4F91-4D64-BF1F-7FA1209624BB}"/>
          </ac:spMkLst>
        </pc:spChg>
        <pc:spChg chg="del">
          <ac:chgData name="Victor Alexandre Candido Athanasio" userId="2d836af7-57c5-4af9-9ded-223340817379" providerId="ADAL" clId="{A313B4F0-D321-4521-9F08-435185EC6DE5}" dt="2020-11-20T02:33:35.849" v="830" actId="478"/>
          <ac:spMkLst>
            <pc:docMk/>
            <pc:sldMk cId="854643227" sldId="314"/>
            <ac:spMk id="5" creationId="{DBBDDBBE-5D1F-46C3-AC67-73B7C5E43CBC}"/>
          </ac:spMkLst>
        </pc:spChg>
        <pc:spChg chg="mod">
          <ac:chgData name="Victor Alexandre Candido Athanasio" userId="2d836af7-57c5-4af9-9ded-223340817379" providerId="ADAL" clId="{A313B4F0-D321-4521-9F08-435185EC6DE5}" dt="2020-11-20T02:33:59.145" v="833" actId="1076"/>
          <ac:spMkLst>
            <pc:docMk/>
            <pc:sldMk cId="854643227" sldId="314"/>
            <ac:spMk id="6" creationId="{A9C195DE-5396-4D11-8E72-7BD5D44C16C0}"/>
          </ac:spMkLst>
        </pc:spChg>
        <pc:spChg chg="mod">
          <ac:chgData name="Victor Alexandre Candido Athanasio" userId="2d836af7-57c5-4af9-9ded-223340817379" providerId="ADAL" clId="{A313B4F0-D321-4521-9F08-435185EC6DE5}" dt="2020-11-20T02:33:59.145" v="833" actId="1076"/>
          <ac:spMkLst>
            <pc:docMk/>
            <pc:sldMk cId="854643227" sldId="314"/>
            <ac:spMk id="8" creationId="{4B86600B-ABDD-4D70-B2DD-99E81D5DDBB9}"/>
          </ac:spMkLst>
        </pc:spChg>
        <pc:spChg chg="del">
          <ac:chgData name="Victor Alexandre Candido Athanasio" userId="2d836af7-57c5-4af9-9ded-223340817379" providerId="ADAL" clId="{A313B4F0-D321-4521-9F08-435185EC6DE5}" dt="2020-11-20T01:05:45.586" v="429" actId="478"/>
          <ac:spMkLst>
            <pc:docMk/>
            <pc:sldMk cId="854643227" sldId="314"/>
            <ac:spMk id="11" creationId="{69D7E455-3D51-48F8-A710-8E657CBA43F3}"/>
          </ac:spMkLst>
        </pc:spChg>
        <pc:spChg chg="add mod">
          <ac:chgData name="Victor Alexandre Candido Athanasio" userId="2d836af7-57c5-4af9-9ded-223340817379" providerId="ADAL" clId="{A313B4F0-D321-4521-9F08-435185EC6DE5}" dt="2020-11-20T02:33:59.145" v="833" actId="1076"/>
          <ac:spMkLst>
            <pc:docMk/>
            <pc:sldMk cId="854643227" sldId="314"/>
            <ac:spMk id="12" creationId="{E2781CBC-B44C-4CF8-ADFF-6F3E429DB338}"/>
          </ac:spMkLst>
        </pc:spChg>
        <pc:spChg chg="add mod">
          <ac:chgData name="Victor Alexandre Candido Athanasio" userId="2d836af7-57c5-4af9-9ded-223340817379" providerId="ADAL" clId="{A313B4F0-D321-4521-9F08-435185EC6DE5}" dt="2020-11-20T01:06:52.716" v="443" actId="1076"/>
          <ac:spMkLst>
            <pc:docMk/>
            <pc:sldMk cId="854643227" sldId="314"/>
            <ac:spMk id="14" creationId="{36703B45-25C3-4B02-A0B2-89F99FA806F8}"/>
          </ac:spMkLst>
        </pc:spChg>
        <pc:spChg chg="del">
          <ac:chgData name="Victor Alexandre Candido Athanasio" userId="2d836af7-57c5-4af9-9ded-223340817379" providerId="ADAL" clId="{A313B4F0-D321-4521-9F08-435185EC6DE5}" dt="2020-11-20T02:33:46.162" v="832" actId="478"/>
          <ac:spMkLst>
            <pc:docMk/>
            <pc:sldMk cId="854643227" sldId="314"/>
            <ac:spMk id="18" creationId="{3DBE0BE9-2BB1-4DA9-87C0-A5BE41B43223}"/>
          </ac:spMkLst>
        </pc:spChg>
        <pc:spChg chg="mod">
          <ac:chgData name="Victor Alexandre Candido Athanasio" userId="2d836af7-57c5-4af9-9ded-223340817379" providerId="ADAL" clId="{A313B4F0-D321-4521-9F08-435185EC6DE5}" dt="2020-11-20T02:34:02.525" v="834" actId="1076"/>
          <ac:spMkLst>
            <pc:docMk/>
            <pc:sldMk cId="854643227" sldId="314"/>
            <ac:spMk id="102" creationId="{DC9B4169-78D1-42B3-AD43-337AF3D139C6}"/>
          </ac:spMkLst>
        </pc:spChg>
        <pc:spChg chg="del">
          <ac:chgData name="Victor Alexandre Candido Athanasio" userId="2d836af7-57c5-4af9-9ded-223340817379" providerId="ADAL" clId="{A313B4F0-D321-4521-9F08-435185EC6DE5}" dt="2020-11-20T01:05:53.702" v="432" actId="478"/>
          <ac:spMkLst>
            <pc:docMk/>
            <pc:sldMk cId="854643227" sldId="314"/>
            <ac:spMk id="103" creationId="{67843059-C73B-466E-AE1D-0ADF59177BB2}"/>
          </ac:spMkLst>
        </pc:spChg>
        <pc:spChg chg="del">
          <ac:chgData name="Victor Alexandre Candido Athanasio" userId="2d836af7-57c5-4af9-9ded-223340817379" providerId="ADAL" clId="{A313B4F0-D321-4521-9F08-435185EC6DE5}" dt="2020-11-20T01:05:47.032" v="430" actId="478"/>
          <ac:spMkLst>
            <pc:docMk/>
            <pc:sldMk cId="854643227" sldId="314"/>
            <ac:spMk id="105" creationId="{13E80346-8884-4391-A3A0-96269207D9DE}"/>
          </ac:spMkLst>
        </pc:spChg>
        <pc:spChg chg="mod">
          <ac:chgData name="Victor Alexandre Candido Athanasio" userId="2d836af7-57c5-4af9-9ded-223340817379" providerId="ADAL" clId="{A313B4F0-D321-4521-9F08-435185EC6DE5}" dt="2020-11-20T01:07:17.388" v="448" actId="1076"/>
          <ac:spMkLst>
            <pc:docMk/>
            <pc:sldMk cId="854643227" sldId="314"/>
            <ac:spMk id="106" creationId="{9F641421-FF74-469F-B5EB-D78D5F935CA6}"/>
          </ac:spMkLst>
        </pc:spChg>
        <pc:spChg chg="del">
          <ac:chgData name="Victor Alexandre Candido Athanasio" userId="2d836af7-57c5-4af9-9ded-223340817379" providerId="ADAL" clId="{A313B4F0-D321-4521-9F08-435185EC6DE5}" dt="2020-11-20T01:05:30.137" v="427" actId="478"/>
          <ac:spMkLst>
            <pc:docMk/>
            <pc:sldMk cId="854643227" sldId="314"/>
            <ac:spMk id="107" creationId="{913DB7A8-4601-41A5-81E4-DA5D10E2C84B}"/>
          </ac:spMkLst>
        </pc:spChg>
        <pc:spChg chg="del">
          <ac:chgData name="Victor Alexandre Candido Athanasio" userId="2d836af7-57c5-4af9-9ded-223340817379" providerId="ADAL" clId="{A313B4F0-D321-4521-9F08-435185EC6DE5}" dt="2020-11-20T01:05:27.973" v="426" actId="478"/>
          <ac:spMkLst>
            <pc:docMk/>
            <pc:sldMk cId="854643227" sldId="314"/>
            <ac:spMk id="108" creationId="{3DC2C076-8EF5-4D71-A846-EFD836787662}"/>
          </ac:spMkLst>
        </pc:spChg>
        <pc:spChg chg="mod">
          <ac:chgData name="Victor Alexandre Candido Athanasio" userId="2d836af7-57c5-4af9-9ded-223340817379" providerId="ADAL" clId="{A313B4F0-D321-4521-9F08-435185EC6DE5}" dt="2020-11-20T01:10:19.899" v="475" actId="1076"/>
          <ac:spMkLst>
            <pc:docMk/>
            <pc:sldMk cId="854643227" sldId="314"/>
            <ac:spMk id="2786" creationId="{251017F8-5AAC-4F2E-8C1C-910750E08C1D}"/>
          </ac:spMkLst>
        </pc:spChg>
        <pc:spChg chg="del">
          <ac:chgData name="Victor Alexandre Candido Athanasio" userId="2d836af7-57c5-4af9-9ded-223340817379" providerId="ADAL" clId="{A313B4F0-D321-4521-9F08-435185EC6DE5}" dt="2020-11-20T01:05:44.175" v="428" actId="478"/>
          <ac:spMkLst>
            <pc:docMk/>
            <pc:sldMk cId="854643227" sldId="314"/>
            <ac:spMk id="2787" creationId="{7448ECBF-BA38-4A7E-BF46-FB28ACD9EE00}"/>
          </ac:spMkLst>
        </pc:spChg>
        <pc:picChg chg="add del mod">
          <ac:chgData name="Victor Alexandre Candido Athanasio" userId="2d836af7-57c5-4af9-9ded-223340817379" providerId="ADAL" clId="{A313B4F0-D321-4521-9F08-435185EC6DE5}" dt="2020-11-20T01:10:24.032" v="476" actId="478"/>
          <ac:picMkLst>
            <pc:docMk/>
            <pc:sldMk cId="854643227" sldId="314"/>
            <ac:picMk id="5" creationId="{766EE023-E4A5-4495-870D-A27D811BA26F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0:24.032" v="476" actId="478"/>
          <ac:picMkLst>
            <pc:docMk/>
            <pc:sldMk cId="854643227" sldId="314"/>
            <ac:picMk id="7" creationId="{F2E23B3E-4B17-412B-99B6-AC6447FD1FB9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0:24.032" v="476" actId="478"/>
          <ac:picMkLst>
            <pc:docMk/>
            <pc:sldMk cId="854643227" sldId="314"/>
            <ac:picMk id="9" creationId="{8CC5B8B8-C17E-40B9-84A6-4D47DE8D3146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0:24.032" v="476" actId="478"/>
          <ac:picMkLst>
            <pc:docMk/>
            <pc:sldMk cId="854643227" sldId="314"/>
            <ac:picMk id="13" creationId="{F5BEC996-1083-469E-AF7B-DB4665E989DD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0:24.032" v="476" actId="478"/>
          <ac:picMkLst>
            <pc:docMk/>
            <pc:sldMk cId="854643227" sldId="314"/>
            <ac:picMk id="16" creationId="{72806D06-0C20-41A4-B03E-96EB90129849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0:24.032" v="476" actId="478"/>
          <ac:picMkLst>
            <pc:docMk/>
            <pc:sldMk cId="854643227" sldId="314"/>
            <ac:picMk id="18" creationId="{762A05FD-82FA-421F-8CC7-312F05894436}"/>
          </ac:picMkLst>
        </pc:picChg>
        <pc:picChg chg="add del mod">
          <ac:chgData name="Victor Alexandre Candido Athanasio" userId="2d836af7-57c5-4af9-9ded-223340817379" providerId="ADAL" clId="{A313B4F0-D321-4521-9F08-435185EC6DE5}" dt="2020-11-20T01:10:24.032" v="476" actId="478"/>
          <ac:picMkLst>
            <pc:docMk/>
            <pc:sldMk cId="854643227" sldId="314"/>
            <ac:picMk id="20" creationId="{1AD19CF6-2E29-4D5C-BB01-8499A498D72E}"/>
          </ac:picMkLst>
        </pc:picChg>
      </pc:sldChg>
      <pc:sldChg chg="addSp delSp modSp add mod modTransition delAnim modAnim">
        <pc:chgData name="Victor Alexandre Candido Athanasio" userId="2d836af7-57c5-4af9-9ded-223340817379" providerId="ADAL" clId="{A313B4F0-D321-4521-9F08-435185EC6DE5}" dt="2020-11-20T02:43:55.960" v="940" actId="21"/>
        <pc:sldMkLst>
          <pc:docMk/>
          <pc:sldMk cId="2183127299" sldId="315"/>
        </pc:sldMkLst>
        <pc:spChg chg="mod">
          <ac:chgData name="Victor Alexandre Candido Athanasio" userId="2d836af7-57c5-4af9-9ded-223340817379" providerId="ADAL" clId="{A313B4F0-D321-4521-9F08-435185EC6DE5}" dt="2020-11-20T02:42:34.367" v="910"/>
          <ac:spMkLst>
            <pc:docMk/>
            <pc:sldMk cId="2183127299" sldId="315"/>
            <ac:spMk id="2" creationId="{FB5263DF-FB14-44F0-B3E5-87AA4A5A40B0}"/>
          </ac:spMkLst>
        </pc:spChg>
        <pc:spChg chg="del">
          <ac:chgData name="Victor Alexandre Candido Athanasio" userId="2d836af7-57c5-4af9-9ded-223340817379" providerId="ADAL" clId="{A313B4F0-D321-4521-9F08-435185EC6DE5}" dt="2020-11-20T01:15:11.115" v="486" actId="478"/>
          <ac:spMkLst>
            <pc:docMk/>
            <pc:sldMk cId="2183127299" sldId="315"/>
            <ac:spMk id="9" creationId="{1E8EB2B4-19DB-41B7-878E-EE14D683865B}"/>
          </ac:spMkLst>
        </pc:spChg>
        <pc:spChg chg="mod">
          <ac:chgData name="Victor Alexandre Candido Athanasio" userId="2d836af7-57c5-4af9-9ded-223340817379" providerId="ADAL" clId="{A313B4F0-D321-4521-9F08-435185EC6DE5}" dt="2020-11-20T02:42:59.801" v="918" actId="1076"/>
          <ac:spMkLst>
            <pc:docMk/>
            <pc:sldMk cId="2183127299" sldId="315"/>
            <ac:spMk id="10" creationId="{89328449-8D64-4759-9140-70384EC7B821}"/>
          </ac:spMkLst>
        </pc:spChg>
        <pc:spChg chg="del">
          <ac:chgData name="Victor Alexandre Candido Athanasio" userId="2d836af7-57c5-4af9-9ded-223340817379" providerId="ADAL" clId="{A313B4F0-D321-4521-9F08-435185EC6DE5}" dt="2020-11-20T01:15:11.115" v="486" actId="478"/>
          <ac:spMkLst>
            <pc:docMk/>
            <pc:sldMk cId="2183127299" sldId="315"/>
            <ac:spMk id="11" creationId="{77D2A087-B20F-4D90-A1C5-56962ECD616B}"/>
          </ac:spMkLst>
        </pc:spChg>
        <pc:spChg chg="del">
          <ac:chgData name="Victor Alexandre Candido Athanasio" userId="2d836af7-57c5-4af9-9ded-223340817379" providerId="ADAL" clId="{A313B4F0-D321-4521-9F08-435185EC6DE5}" dt="2020-11-20T01:15:11.115" v="486" actId="478"/>
          <ac:spMkLst>
            <pc:docMk/>
            <pc:sldMk cId="2183127299" sldId="315"/>
            <ac:spMk id="12" creationId="{F93DBA32-A3D1-468B-956F-C342FD009702}"/>
          </ac:spMkLst>
        </pc:spChg>
        <pc:spChg chg="mod">
          <ac:chgData name="Victor Alexandre Candido Athanasio" userId="2d836af7-57c5-4af9-9ded-223340817379" providerId="ADAL" clId="{A313B4F0-D321-4521-9F08-435185EC6DE5}" dt="2020-11-20T02:43:28.873" v="929" actId="1076"/>
          <ac:spMkLst>
            <pc:docMk/>
            <pc:sldMk cId="2183127299" sldId="315"/>
            <ac:spMk id="13" creationId="{D7282801-DF30-4328-A120-410DF6940343}"/>
          </ac:spMkLst>
        </pc:spChg>
        <pc:spChg chg="del">
          <ac:chgData name="Victor Alexandre Candido Athanasio" userId="2d836af7-57c5-4af9-9ded-223340817379" providerId="ADAL" clId="{A313B4F0-D321-4521-9F08-435185EC6DE5}" dt="2020-11-20T01:15:11.115" v="486" actId="478"/>
          <ac:spMkLst>
            <pc:docMk/>
            <pc:sldMk cId="2183127299" sldId="315"/>
            <ac:spMk id="14" creationId="{58582CED-1FDE-4068-96E8-9AC45E25CDFC}"/>
          </ac:spMkLst>
        </pc:spChg>
        <pc:picChg chg="del">
          <ac:chgData name="Victor Alexandre Candido Athanasio" userId="2d836af7-57c5-4af9-9ded-223340817379" providerId="ADAL" clId="{A313B4F0-D321-4521-9F08-435185EC6DE5}" dt="2020-11-20T01:15:11.115" v="486" actId="478"/>
          <ac:picMkLst>
            <pc:docMk/>
            <pc:sldMk cId="2183127299" sldId="315"/>
            <ac:picMk id="3" creationId="{1BC8A859-9C4E-4AEE-B00A-A113CDD615F9}"/>
          </ac:picMkLst>
        </pc:picChg>
        <pc:picChg chg="del">
          <ac:chgData name="Victor Alexandre Candido Athanasio" userId="2d836af7-57c5-4af9-9ded-223340817379" providerId="ADAL" clId="{A313B4F0-D321-4521-9F08-435185EC6DE5}" dt="2020-11-20T01:15:11.115" v="486" actId="478"/>
          <ac:picMkLst>
            <pc:docMk/>
            <pc:sldMk cId="2183127299" sldId="315"/>
            <ac:picMk id="4" creationId="{56F7C7B8-8A45-4B72-BEA4-3577C47D9B8A}"/>
          </ac:picMkLst>
        </pc:picChg>
        <pc:picChg chg="del">
          <ac:chgData name="Victor Alexandre Candido Athanasio" userId="2d836af7-57c5-4af9-9ded-223340817379" providerId="ADAL" clId="{A313B4F0-D321-4521-9F08-435185EC6DE5}" dt="2020-11-20T01:15:11.115" v="486" actId="478"/>
          <ac:picMkLst>
            <pc:docMk/>
            <pc:sldMk cId="2183127299" sldId="315"/>
            <ac:picMk id="5" creationId="{76C74EF0-B646-4D37-917B-5C0AEAE0B151}"/>
          </ac:picMkLst>
        </pc:picChg>
        <pc:picChg chg="del mod">
          <ac:chgData name="Victor Alexandre Candido Athanasio" userId="2d836af7-57c5-4af9-9ded-223340817379" providerId="ADAL" clId="{A313B4F0-D321-4521-9F08-435185EC6DE5}" dt="2020-11-20T02:43:24.664" v="927" actId="478"/>
          <ac:picMkLst>
            <pc:docMk/>
            <pc:sldMk cId="2183127299" sldId="315"/>
            <ac:picMk id="6" creationId="{0F1C767B-1E0C-4745-B384-EDE1EC23D077}"/>
          </ac:picMkLst>
        </pc:picChg>
        <pc:picChg chg="del">
          <ac:chgData name="Victor Alexandre Candido Athanasio" userId="2d836af7-57c5-4af9-9ded-223340817379" providerId="ADAL" clId="{A313B4F0-D321-4521-9F08-435185EC6DE5}" dt="2020-11-20T01:15:11.115" v="486" actId="478"/>
          <ac:picMkLst>
            <pc:docMk/>
            <pc:sldMk cId="2183127299" sldId="315"/>
            <ac:picMk id="7" creationId="{7FE7862F-457F-4F9C-A013-A84E73893705}"/>
          </ac:picMkLst>
        </pc:picChg>
        <pc:picChg chg="del mod">
          <ac:chgData name="Victor Alexandre Candido Athanasio" userId="2d836af7-57c5-4af9-9ded-223340817379" providerId="ADAL" clId="{A313B4F0-D321-4521-9F08-435185EC6DE5}" dt="2020-11-20T02:42:55.135" v="916" actId="478"/>
          <ac:picMkLst>
            <pc:docMk/>
            <pc:sldMk cId="2183127299" sldId="315"/>
            <ac:picMk id="8" creationId="{82860F26-C618-4F0F-9A1B-F59BAD3201A1}"/>
          </ac:picMkLst>
        </pc:picChg>
        <pc:picChg chg="add mod">
          <ac:chgData name="Victor Alexandre Candido Athanasio" userId="2d836af7-57c5-4af9-9ded-223340817379" providerId="ADAL" clId="{A313B4F0-D321-4521-9F08-435185EC6DE5}" dt="2020-11-20T02:42:55.526" v="917"/>
          <ac:picMkLst>
            <pc:docMk/>
            <pc:sldMk cId="2183127299" sldId="315"/>
            <ac:picMk id="15" creationId="{B60B1851-755E-49C1-8796-E752C3281263}"/>
          </ac:picMkLst>
        </pc:picChg>
        <pc:picChg chg="add mod">
          <ac:chgData name="Victor Alexandre Candido Athanasio" userId="2d836af7-57c5-4af9-9ded-223340817379" providerId="ADAL" clId="{A313B4F0-D321-4521-9F08-435185EC6DE5}" dt="2020-11-20T02:43:25.038" v="928"/>
          <ac:picMkLst>
            <pc:docMk/>
            <pc:sldMk cId="2183127299" sldId="315"/>
            <ac:picMk id="16" creationId="{6FD5C517-73A9-4BB5-B036-2C811F7DDC37}"/>
          </ac:picMkLst>
        </pc:picChg>
        <pc:picChg chg="add del mod">
          <ac:chgData name="Victor Alexandre Candido Athanasio" userId="2d836af7-57c5-4af9-9ded-223340817379" providerId="ADAL" clId="{A313B4F0-D321-4521-9F08-435185EC6DE5}" dt="2020-11-20T02:43:43.200" v="933" actId="21"/>
          <ac:picMkLst>
            <pc:docMk/>
            <pc:sldMk cId="2183127299" sldId="315"/>
            <ac:picMk id="17" creationId="{C1610A71-398B-4582-910A-B3DA815ED42D}"/>
          </ac:picMkLst>
        </pc:picChg>
        <pc:picChg chg="add del mod">
          <ac:chgData name="Victor Alexandre Candido Athanasio" userId="2d836af7-57c5-4af9-9ded-223340817379" providerId="ADAL" clId="{A313B4F0-D321-4521-9F08-435185EC6DE5}" dt="2020-11-20T02:43:55.960" v="940" actId="21"/>
          <ac:picMkLst>
            <pc:docMk/>
            <pc:sldMk cId="2183127299" sldId="315"/>
            <ac:picMk id="18" creationId="{39D5852C-1047-490D-B2F4-29D970DE5251}"/>
          </ac:picMkLst>
        </pc:picChg>
      </pc:sldChg>
      <pc:sldChg chg="addSp delSp modSp add mod modTransition delAnim modAnim">
        <pc:chgData name="Victor Alexandre Candido Athanasio" userId="2d836af7-57c5-4af9-9ded-223340817379" providerId="ADAL" clId="{A313B4F0-D321-4521-9F08-435185EC6DE5}" dt="2020-11-20T02:44:03.966" v="944" actId="1076"/>
        <pc:sldMkLst>
          <pc:docMk/>
          <pc:sldMk cId="2493700262" sldId="316"/>
        </pc:sldMkLst>
        <pc:spChg chg="mod">
          <ac:chgData name="Victor Alexandre Candido Athanasio" userId="2d836af7-57c5-4af9-9ded-223340817379" providerId="ADAL" clId="{A313B4F0-D321-4521-9F08-435185EC6DE5}" dt="2020-11-20T02:42:38.451" v="911"/>
          <ac:spMkLst>
            <pc:docMk/>
            <pc:sldMk cId="2493700262" sldId="316"/>
            <ac:spMk id="2" creationId="{FB5263DF-FB14-44F0-B3E5-87AA4A5A40B0}"/>
          </ac:spMkLst>
        </pc:spChg>
        <pc:spChg chg="del">
          <ac:chgData name="Victor Alexandre Candido Athanasio" userId="2d836af7-57c5-4af9-9ded-223340817379" providerId="ADAL" clId="{A313B4F0-D321-4521-9F08-435185EC6DE5}" dt="2020-11-20T01:15:47.017" v="487" actId="478"/>
          <ac:spMkLst>
            <pc:docMk/>
            <pc:sldMk cId="2493700262" sldId="316"/>
            <ac:spMk id="9" creationId="{1E8EB2B4-19DB-41B7-878E-EE14D683865B}"/>
          </ac:spMkLst>
        </pc:spChg>
        <pc:spChg chg="del">
          <ac:chgData name="Victor Alexandre Candido Athanasio" userId="2d836af7-57c5-4af9-9ded-223340817379" providerId="ADAL" clId="{A313B4F0-D321-4521-9F08-435185EC6DE5}" dt="2020-11-20T01:15:47.017" v="487" actId="478"/>
          <ac:spMkLst>
            <pc:docMk/>
            <pc:sldMk cId="2493700262" sldId="316"/>
            <ac:spMk id="10" creationId="{89328449-8D64-4759-9140-70384EC7B821}"/>
          </ac:spMkLst>
        </pc:spChg>
        <pc:spChg chg="mod">
          <ac:chgData name="Victor Alexandre Candido Athanasio" userId="2d836af7-57c5-4af9-9ded-223340817379" providerId="ADAL" clId="{A313B4F0-D321-4521-9F08-435185EC6DE5}" dt="2020-11-20T02:43:48.722" v="936" actId="1076"/>
          <ac:spMkLst>
            <pc:docMk/>
            <pc:sldMk cId="2493700262" sldId="316"/>
            <ac:spMk id="11" creationId="{77D2A087-B20F-4D90-A1C5-56962ECD616B}"/>
          </ac:spMkLst>
        </pc:spChg>
        <pc:spChg chg="del">
          <ac:chgData name="Victor Alexandre Candido Athanasio" userId="2d836af7-57c5-4af9-9ded-223340817379" providerId="ADAL" clId="{A313B4F0-D321-4521-9F08-435185EC6DE5}" dt="2020-11-20T01:15:47.017" v="487" actId="478"/>
          <ac:spMkLst>
            <pc:docMk/>
            <pc:sldMk cId="2493700262" sldId="316"/>
            <ac:spMk id="12" creationId="{F93DBA32-A3D1-468B-956F-C342FD009702}"/>
          </ac:spMkLst>
        </pc:spChg>
        <pc:spChg chg="del">
          <ac:chgData name="Victor Alexandre Candido Athanasio" userId="2d836af7-57c5-4af9-9ded-223340817379" providerId="ADAL" clId="{A313B4F0-D321-4521-9F08-435185EC6DE5}" dt="2020-11-20T01:15:47.017" v="487" actId="478"/>
          <ac:spMkLst>
            <pc:docMk/>
            <pc:sldMk cId="2493700262" sldId="316"/>
            <ac:spMk id="13" creationId="{D7282801-DF30-4328-A120-410DF6940343}"/>
          </ac:spMkLst>
        </pc:spChg>
        <pc:spChg chg="mod">
          <ac:chgData name="Victor Alexandre Candido Athanasio" userId="2d836af7-57c5-4af9-9ded-223340817379" providerId="ADAL" clId="{A313B4F0-D321-4521-9F08-435185EC6DE5}" dt="2020-11-20T02:44:03.966" v="944" actId="1076"/>
          <ac:spMkLst>
            <pc:docMk/>
            <pc:sldMk cId="2493700262" sldId="316"/>
            <ac:spMk id="14" creationId="{58582CED-1FDE-4068-96E8-9AC45E25CDFC}"/>
          </ac:spMkLst>
        </pc:spChg>
        <pc:picChg chg="del mod">
          <ac:chgData name="Victor Alexandre Candido Athanasio" userId="2d836af7-57c5-4af9-9ded-223340817379" providerId="ADAL" clId="{A313B4F0-D321-4521-9F08-435185EC6DE5}" dt="2020-11-20T02:43:45.278" v="934" actId="478"/>
          <ac:picMkLst>
            <pc:docMk/>
            <pc:sldMk cId="2493700262" sldId="316"/>
            <ac:picMk id="3" creationId="{1BC8A859-9C4E-4AEE-B00A-A113CDD615F9}"/>
          </ac:picMkLst>
        </pc:picChg>
        <pc:picChg chg="del mod">
          <ac:chgData name="Victor Alexandre Candido Athanasio" userId="2d836af7-57c5-4af9-9ded-223340817379" providerId="ADAL" clId="{A313B4F0-D321-4521-9F08-435185EC6DE5}" dt="2020-11-20T02:43:57.661" v="941" actId="478"/>
          <ac:picMkLst>
            <pc:docMk/>
            <pc:sldMk cId="2493700262" sldId="316"/>
            <ac:picMk id="4" creationId="{56F7C7B8-8A45-4B72-BEA4-3577C47D9B8A}"/>
          </ac:picMkLst>
        </pc:picChg>
        <pc:picChg chg="del">
          <ac:chgData name="Victor Alexandre Candido Athanasio" userId="2d836af7-57c5-4af9-9ded-223340817379" providerId="ADAL" clId="{A313B4F0-D321-4521-9F08-435185EC6DE5}" dt="2020-11-20T01:15:47.017" v="487" actId="478"/>
          <ac:picMkLst>
            <pc:docMk/>
            <pc:sldMk cId="2493700262" sldId="316"/>
            <ac:picMk id="5" creationId="{76C74EF0-B646-4D37-917B-5C0AEAE0B151}"/>
          </ac:picMkLst>
        </pc:picChg>
        <pc:picChg chg="del">
          <ac:chgData name="Victor Alexandre Candido Athanasio" userId="2d836af7-57c5-4af9-9ded-223340817379" providerId="ADAL" clId="{A313B4F0-D321-4521-9F08-435185EC6DE5}" dt="2020-11-20T01:15:49.882" v="488" actId="478"/>
          <ac:picMkLst>
            <pc:docMk/>
            <pc:sldMk cId="2493700262" sldId="316"/>
            <ac:picMk id="6" creationId="{0F1C767B-1E0C-4745-B384-EDE1EC23D077}"/>
          </ac:picMkLst>
        </pc:picChg>
        <pc:picChg chg="del">
          <ac:chgData name="Victor Alexandre Candido Athanasio" userId="2d836af7-57c5-4af9-9ded-223340817379" providerId="ADAL" clId="{A313B4F0-D321-4521-9F08-435185EC6DE5}" dt="2020-11-20T01:15:47.017" v="487" actId="478"/>
          <ac:picMkLst>
            <pc:docMk/>
            <pc:sldMk cId="2493700262" sldId="316"/>
            <ac:picMk id="7" creationId="{7FE7862F-457F-4F9C-A013-A84E73893705}"/>
          </ac:picMkLst>
        </pc:picChg>
        <pc:picChg chg="del">
          <ac:chgData name="Victor Alexandre Candido Athanasio" userId="2d836af7-57c5-4af9-9ded-223340817379" providerId="ADAL" clId="{A313B4F0-D321-4521-9F08-435185EC6DE5}" dt="2020-11-20T01:15:49.882" v="488" actId="478"/>
          <ac:picMkLst>
            <pc:docMk/>
            <pc:sldMk cId="2493700262" sldId="316"/>
            <ac:picMk id="8" creationId="{82860F26-C618-4F0F-9A1B-F59BAD3201A1}"/>
          </ac:picMkLst>
        </pc:picChg>
        <pc:picChg chg="add mod">
          <ac:chgData name="Victor Alexandre Candido Athanasio" userId="2d836af7-57c5-4af9-9ded-223340817379" providerId="ADAL" clId="{A313B4F0-D321-4521-9F08-435185EC6DE5}" dt="2020-11-20T02:43:45.604" v="935"/>
          <ac:picMkLst>
            <pc:docMk/>
            <pc:sldMk cId="2493700262" sldId="316"/>
            <ac:picMk id="15" creationId="{32071DE4-9F49-4DD1-AADE-3143F007F05D}"/>
          </ac:picMkLst>
        </pc:picChg>
        <pc:picChg chg="add mod">
          <ac:chgData name="Victor Alexandre Candido Athanasio" userId="2d836af7-57c5-4af9-9ded-223340817379" providerId="ADAL" clId="{A313B4F0-D321-4521-9F08-435185EC6DE5}" dt="2020-11-20T02:43:58.130" v="942"/>
          <ac:picMkLst>
            <pc:docMk/>
            <pc:sldMk cId="2493700262" sldId="316"/>
            <ac:picMk id="16" creationId="{CE598699-98C3-4B36-A398-92DEE97F0040}"/>
          </ac:picMkLst>
        </pc:picChg>
      </pc:sldChg>
      <pc:sldChg chg="addSp delSp modSp add del mod modTransition">
        <pc:chgData name="Victor Alexandre Candido Athanasio" userId="2d836af7-57c5-4af9-9ded-223340817379" providerId="ADAL" clId="{A313B4F0-D321-4521-9F08-435185EC6DE5}" dt="2020-11-20T02:33:12.826" v="829" actId="47"/>
        <pc:sldMkLst>
          <pc:docMk/>
          <pc:sldMk cId="2749481266" sldId="317"/>
        </pc:sldMkLst>
        <pc:spChg chg="add mod">
          <ac:chgData name="Victor Alexandre Candido Athanasio" userId="2d836af7-57c5-4af9-9ded-223340817379" providerId="ADAL" clId="{A313B4F0-D321-4521-9F08-435185EC6DE5}" dt="2020-11-20T02:03:11.256" v="652" actId="1076"/>
          <ac:spMkLst>
            <pc:docMk/>
            <pc:sldMk cId="2749481266" sldId="317"/>
            <ac:spMk id="9" creationId="{F2958CAD-194B-4DD8-A685-C218CE788A12}"/>
          </ac:spMkLst>
        </pc:spChg>
        <pc:spChg chg="add mod">
          <ac:chgData name="Victor Alexandre Candido Athanasio" userId="2d836af7-57c5-4af9-9ded-223340817379" providerId="ADAL" clId="{A313B4F0-D321-4521-9F08-435185EC6DE5}" dt="2020-11-20T02:03:21.737" v="655" actId="1076"/>
          <ac:spMkLst>
            <pc:docMk/>
            <pc:sldMk cId="2749481266" sldId="317"/>
            <ac:spMk id="10" creationId="{D717BC7D-CAC7-48D4-83E9-DD6AD5FBACA9}"/>
          </ac:spMkLst>
        </pc:spChg>
        <pc:spChg chg="add mod">
          <ac:chgData name="Victor Alexandre Candido Athanasio" userId="2d836af7-57c5-4af9-9ded-223340817379" providerId="ADAL" clId="{A313B4F0-D321-4521-9F08-435185EC6DE5}" dt="2020-11-20T02:03:40.203" v="660" actId="1076"/>
          <ac:spMkLst>
            <pc:docMk/>
            <pc:sldMk cId="2749481266" sldId="317"/>
            <ac:spMk id="11" creationId="{FB4C6DAF-6E42-42F9-ACB7-97CD68C4163F}"/>
          </ac:spMkLst>
        </pc:spChg>
        <pc:spChg chg="del">
          <ac:chgData name="Victor Alexandre Candido Athanasio" userId="2d836af7-57c5-4af9-9ded-223340817379" providerId="ADAL" clId="{A313B4F0-D321-4521-9F08-435185EC6DE5}" dt="2020-11-20T02:03:17.977" v="653" actId="478"/>
          <ac:spMkLst>
            <pc:docMk/>
            <pc:sldMk cId="2749481266" sldId="317"/>
            <ac:spMk id="12" creationId="{E2781CBC-B44C-4CF8-ADFF-6F3E429DB338}"/>
          </ac:spMkLst>
        </pc:spChg>
        <pc:spChg chg="del">
          <ac:chgData name="Victor Alexandre Candido Athanasio" userId="2d836af7-57c5-4af9-9ded-223340817379" providerId="ADAL" clId="{A313B4F0-D321-4521-9F08-435185EC6DE5}" dt="2020-11-20T02:03:36.411" v="658" actId="478"/>
          <ac:spMkLst>
            <pc:docMk/>
            <pc:sldMk cId="2749481266" sldId="317"/>
            <ac:spMk id="106" creationId="{9F641421-FF74-469F-B5EB-D78D5F935CA6}"/>
          </ac:spMkLst>
        </pc:spChg>
        <pc:spChg chg="del mod">
          <ac:chgData name="Victor Alexandre Candido Athanasio" userId="2d836af7-57c5-4af9-9ded-223340817379" providerId="ADAL" clId="{A313B4F0-D321-4521-9F08-435185EC6DE5}" dt="2020-11-20T02:03:07.412" v="650" actId="478"/>
          <ac:spMkLst>
            <pc:docMk/>
            <pc:sldMk cId="2749481266" sldId="317"/>
            <ac:spMk id="2786" creationId="{251017F8-5AAC-4F2E-8C1C-910750E08C1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40696A-53DB-45A6-9998-D40276BA3231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FA9AD6-670C-40DC-B99A-CC16E5160890}">
      <dgm:prSet/>
      <dgm:spPr/>
      <dgm:t>
        <a:bodyPr/>
        <a:lstStyle/>
        <a:p>
          <a:r>
            <a:rPr lang="fr-FR"/>
            <a:t>Introduction</a:t>
          </a:r>
          <a:endParaRPr lang="en-US"/>
        </a:p>
      </dgm:t>
    </dgm:pt>
    <dgm:pt modelId="{42EB5422-6347-48F7-BDA4-EECB68ED9ED6}" type="parTrans" cxnId="{0FA215C1-AC47-45F4-9F24-82DFCD57B30A}">
      <dgm:prSet/>
      <dgm:spPr/>
      <dgm:t>
        <a:bodyPr/>
        <a:lstStyle/>
        <a:p>
          <a:endParaRPr lang="en-US"/>
        </a:p>
      </dgm:t>
    </dgm:pt>
    <dgm:pt modelId="{5A431ECE-90F8-4DB3-80A4-FDF359178181}" type="sibTrans" cxnId="{0FA215C1-AC47-45F4-9F24-82DFCD57B30A}">
      <dgm:prSet/>
      <dgm:spPr/>
      <dgm:t>
        <a:bodyPr/>
        <a:lstStyle/>
        <a:p>
          <a:endParaRPr lang="en-US"/>
        </a:p>
      </dgm:t>
    </dgm:pt>
    <dgm:pt modelId="{380DFF8E-2ABC-4C36-9052-B557F38BA319}">
      <dgm:prSet/>
      <dgm:spPr/>
      <dgm:t>
        <a:bodyPr/>
        <a:lstStyle/>
        <a:p>
          <a:r>
            <a:rPr lang="fr-FR">
              <a:latin typeface="Gill Sans MT" panose="020B0502020104020203"/>
            </a:rPr>
            <a:t>Planification</a:t>
          </a:r>
          <a:r>
            <a:rPr lang="fr-FR"/>
            <a:t> du Projet</a:t>
          </a:r>
          <a:endParaRPr lang="en-US"/>
        </a:p>
      </dgm:t>
    </dgm:pt>
    <dgm:pt modelId="{C48A196A-7668-43C8-8DBF-9BB87BB74183}" type="parTrans" cxnId="{C451BEC3-0D3A-4705-969B-DF1A8A3B99FB}">
      <dgm:prSet/>
      <dgm:spPr/>
      <dgm:t>
        <a:bodyPr/>
        <a:lstStyle/>
        <a:p>
          <a:endParaRPr lang="en-US"/>
        </a:p>
      </dgm:t>
    </dgm:pt>
    <dgm:pt modelId="{232EC2C9-E9A7-4571-87EA-0C507A6F8D59}" type="sibTrans" cxnId="{C451BEC3-0D3A-4705-969B-DF1A8A3B99FB}">
      <dgm:prSet/>
      <dgm:spPr/>
      <dgm:t>
        <a:bodyPr/>
        <a:lstStyle/>
        <a:p>
          <a:endParaRPr lang="en-US"/>
        </a:p>
      </dgm:t>
    </dgm:pt>
    <dgm:pt modelId="{EF582B7C-21AD-4C27-BA3A-65D01F88B252}">
      <dgm:prSet/>
      <dgm:spPr/>
      <dgm:t>
        <a:bodyPr/>
        <a:lstStyle/>
        <a:p>
          <a:r>
            <a:rPr lang="fr-FR"/>
            <a:t>Fonctionnalités &amp; </a:t>
          </a:r>
          <a:r>
            <a:rPr lang="fr-FR">
              <a:latin typeface="Gill Sans MT" panose="020B0502020104020203"/>
            </a:rPr>
            <a:t>Structuration</a:t>
          </a:r>
          <a:endParaRPr lang="en-US" err="1"/>
        </a:p>
      </dgm:t>
    </dgm:pt>
    <dgm:pt modelId="{2CF85A07-3218-4A12-A826-B9039993CBFF}" type="parTrans" cxnId="{5F1E1266-CA16-4000-BD9C-F90C160FB320}">
      <dgm:prSet/>
      <dgm:spPr/>
      <dgm:t>
        <a:bodyPr/>
        <a:lstStyle/>
        <a:p>
          <a:endParaRPr lang="en-US"/>
        </a:p>
      </dgm:t>
    </dgm:pt>
    <dgm:pt modelId="{D0BBFA67-3207-45CF-AC73-EDCC705E62CB}" type="sibTrans" cxnId="{5F1E1266-CA16-4000-BD9C-F90C160FB320}">
      <dgm:prSet/>
      <dgm:spPr/>
      <dgm:t>
        <a:bodyPr/>
        <a:lstStyle/>
        <a:p>
          <a:endParaRPr lang="en-US"/>
        </a:p>
      </dgm:t>
    </dgm:pt>
    <dgm:pt modelId="{1148C0DA-B04D-4944-A0AC-D34730DD1C25}">
      <dgm:prSet/>
      <dgm:spPr/>
      <dgm:t>
        <a:bodyPr/>
        <a:lstStyle/>
        <a:p>
          <a:pPr rtl="0"/>
          <a:r>
            <a:rPr lang="fr-FR" err="1"/>
            <a:t>Pytesting</a:t>
          </a:r>
          <a:r>
            <a:rPr lang="fr-FR">
              <a:latin typeface="Gill Sans MT" panose="020B0502020104020203"/>
            </a:rPr>
            <a:t> &amp; </a:t>
          </a:r>
          <a:r>
            <a:rPr lang="fr-FR" err="1"/>
            <a:t>Coverage</a:t>
          </a:r>
          <a:endParaRPr lang="en-US" err="1"/>
        </a:p>
      </dgm:t>
    </dgm:pt>
    <dgm:pt modelId="{61D79CD6-0733-400A-9CC1-5CB0F34F2BBB}" type="parTrans" cxnId="{DA3DD1E2-CEEE-48BB-9190-709C70D46A90}">
      <dgm:prSet/>
      <dgm:spPr/>
      <dgm:t>
        <a:bodyPr/>
        <a:lstStyle/>
        <a:p>
          <a:endParaRPr lang="en-US"/>
        </a:p>
      </dgm:t>
    </dgm:pt>
    <dgm:pt modelId="{1FDA801B-5917-4955-9D16-34D4C0D41E24}" type="sibTrans" cxnId="{DA3DD1E2-CEEE-48BB-9190-709C70D46A90}">
      <dgm:prSet/>
      <dgm:spPr/>
      <dgm:t>
        <a:bodyPr/>
        <a:lstStyle/>
        <a:p>
          <a:endParaRPr lang="en-US"/>
        </a:p>
      </dgm:t>
    </dgm:pt>
    <dgm:pt modelId="{231D742E-A9D8-4312-99C0-F82C8CD518B0}" type="pres">
      <dgm:prSet presAssocID="{0840696A-53DB-45A6-9998-D40276BA3231}" presName="vert0" presStyleCnt="0">
        <dgm:presLayoutVars>
          <dgm:dir/>
          <dgm:animOne val="branch"/>
          <dgm:animLvl val="lvl"/>
        </dgm:presLayoutVars>
      </dgm:prSet>
      <dgm:spPr/>
    </dgm:pt>
    <dgm:pt modelId="{A70014F5-E143-4164-968B-397AD672B282}" type="pres">
      <dgm:prSet presAssocID="{4AFA9AD6-670C-40DC-B99A-CC16E5160890}" presName="thickLine" presStyleLbl="alignNode1" presStyleIdx="0" presStyleCnt="4"/>
      <dgm:spPr/>
    </dgm:pt>
    <dgm:pt modelId="{57FD279B-600E-4CA5-AF29-893B2B10516D}" type="pres">
      <dgm:prSet presAssocID="{4AFA9AD6-670C-40DC-B99A-CC16E5160890}" presName="horz1" presStyleCnt="0"/>
      <dgm:spPr/>
    </dgm:pt>
    <dgm:pt modelId="{37904B51-B2A3-4254-8DD6-3E4299AC0D2B}" type="pres">
      <dgm:prSet presAssocID="{4AFA9AD6-670C-40DC-B99A-CC16E5160890}" presName="tx1" presStyleLbl="revTx" presStyleIdx="0" presStyleCnt="4"/>
      <dgm:spPr/>
    </dgm:pt>
    <dgm:pt modelId="{6FC1DDF9-DD8D-4092-843F-0DA52CF2E29C}" type="pres">
      <dgm:prSet presAssocID="{4AFA9AD6-670C-40DC-B99A-CC16E5160890}" presName="vert1" presStyleCnt="0"/>
      <dgm:spPr/>
    </dgm:pt>
    <dgm:pt modelId="{FF3C37EA-6C32-459A-92F8-F1CF0A2509D4}" type="pres">
      <dgm:prSet presAssocID="{380DFF8E-2ABC-4C36-9052-B557F38BA319}" presName="thickLine" presStyleLbl="alignNode1" presStyleIdx="1" presStyleCnt="4"/>
      <dgm:spPr/>
    </dgm:pt>
    <dgm:pt modelId="{A2D1B36D-893C-4F21-86DB-5633DF7F2BFC}" type="pres">
      <dgm:prSet presAssocID="{380DFF8E-2ABC-4C36-9052-B557F38BA319}" presName="horz1" presStyleCnt="0"/>
      <dgm:spPr/>
    </dgm:pt>
    <dgm:pt modelId="{55F2A6A1-FC36-4B8B-99A7-CE5F6168450B}" type="pres">
      <dgm:prSet presAssocID="{380DFF8E-2ABC-4C36-9052-B557F38BA319}" presName="tx1" presStyleLbl="revTx" presStyleIdx="1" presStyleCnt="4"/>
      <dgm:spPr/>
    </dgm:pt>
    <dgm:pt modelId="{95F24D21-770C-4F4B-B23D-F481E4D74E29}" type="pres">
      <dgm:prSet presAssocID="{380DFF8E-2ABC-4C36-9052-B557F38BA319}" presName="vert1" presStyleCnt="0"/>
      <dgm:spPr/>
    </dgm:pt>
    <dgm:pt modelId="{CDC32904-FD4C-4EA4-AD64-8D42AE5F2721}" type="pres">
      <dgm:prSet presAssocID="{EF582B7C-21AD-4C27-BA3A-65D01F88B252}" presName="thickLine" presStyleLbl="alignNode1" presStyleIdx="2" presStyleCnt="4"/>
      <dgm:spPr/>
    </dgm:pt>
    <dgm:pt modelId="{E9D49B83-0DBA-48BD-B72B-51EF350F933A}" type="pres">
      <dgm:prSet presAssocID="{EF582B7C-21AD-4C27-BA3A-65D01F88B252}" presName="horz1" presStyleCnt="0"/>
      <dgm:spPr/>
    </dgm:pt>
    <dgm:pt modelId="{A6F3719B-2DAC-483B-9BD7-03E7303C1369}" type="pres">
      <dgm:prSet presAssocID="{EF582B7C-21AD-4C27-BA3A-65D01F88B252}" presName="tx1" presStyleLbl="revTx" presStyleIdx="2" presStyleCnt="4"/>
      <dgm:spPr/>
    </dgm:pt>
    <dgm:pt modelId="{AF88BD76-5309-4784-A775-50E8FDB71AF1}" type="pres">
      <dgm:prSet presAssocID="{EF582B7C-21AD-4C27-BA3A-65D01F88B252}" presName="vert1" presStyleCnt="0"/>
      <dgm:spPr/>
    </dgm:pt>
    <dgm:pt modelId="{CB16943C-B5A6-4569-9B4E-95B6F17DF379}" type="pres">
      <dgm:prSet presAssocID="{1148C0DA-B04D-4944-A0AC-D34730DD1C25}" presName="thickLine" presStyleLbl="alignNode1" presStyleIdx="3" presStyleCnt="4"/>
      <dgm:spPr/>
    </dgm:pt>
    <dgm:pt modelId="{EDC94B3D-FA35-4B5E-B9F5-540868B3E5C2}" type="pres">
      <dgm:prSet presAssocID="{1148C0DA-B04D-4944-A0AC-D34730DD1C25}" presName="horz1" presStyleCnt="0"/>
      <dgm:spPr/>
    </dgm:pt>
    <dgm:pt modelId="{5BEFE1E4-6EB1-4388-A83B-BB31C76FAFA1}" type="pres">
      <dgm:prSet presAssocID="{1148C0DA-B04D-4944-A0AC-D34730DD1C25}" presName="tx1" presStyleLbl="revTx" presStyleIdx="3" presStyleCnt="4"/>
      <dgm:spPr/>
    </dgm:pt>
    <dgm:pt modelId="{C27134C5-A9A0-4E95-BB21-0CB83052F594}" type="pres">
      <dgm:prSet presAssocID="{1148C0DA-B04D-4944-A0AC-D34730DD1C25}" presName="vert1" presStyleCnt="0"/>
      <dgm:spPr/>
    </dgm:pt>
  </dgm:ptLst>
  <dgm:cxnLst>
    <dgm:cxn modelId="{B43D9221-B4A1-4EBD-BD37-BC5E537BC9C0}" type="presOf" srcId="{1148C0DA-B04D-4944-A0AC-D34730DD1C25}" destId="{5BEFE1E4-6EB1-4388-A83B-BB31C76FAFA1}" srcOrd="0" destOrd="0" presId="urn:microsoft.com/office/officeart/2008/layout/LinedList"/>
    <dgm:cxn modelId="{97DDC63C-14AE-457D-B966-F3E94FD6CE24}" type="presOf" srcId="{0840696A-53DB-45A6-9998-D40276BA3231}" destId="{231D742E-A9D8-4312-99C0-F82C8CD518B0}" srcOrd="0" destOrd="0" presId="urn:microsoft.com/office/officeart/2008/layout/LinedList"/>
    <dgm:cxn modelId="{5F1E1266-CA16-4000-BD9C-F90C160FB320}" srcId="{0840696A-53DB-45A6-9998-D40276BA3231}" destId="{EF582B7C-21AD-4C27-BA3A-65D01F88B252}" srcOrd="2" destOrd="0" parTransId="{2CF85A07-3218-4A12-A826-B9039993CBFF}" sibTransId="{D0BBFA67-3207-45CF-AC73-EDCC705E62CB}"/>
    <dgm:cxn modelId="{9B346646-FF4D-4814-8B5A-526C27DB54A8}" type="presOf" srcId="{4AFA9AD6-670C-40DC-B99A-CC16E5160890}" destId="{37904B51-B2A3-4254-8DD6-3E4299AC0D2B}" srcOrd="0" destOrd="0" presId="urn:microsoft.com/office/officeart/2008/layout/LinedList"/>
    <dgm:cxn modelId="{51E06752-A339-4B89-8EC5-D672B0C30805}" type="presOf" srcId="{EF582B7C-21AD-4C27-BA3A-65D01F88B252}" destId="{A6F3719B-2DAC-483B-9BD7-03E7303C1369}" srcOrd="0" destOrd="0" presId="urn:microsoft.com/office/officeart/2008/layout/LinedList"/>
    <dgm:cxn modelId="{0FA215C1-AC47-45F4-9F24-82DFCD57B30A}" srcId="{0840696A-53DB-45A6-9998-D40276BA3231}" destId="{4AFA9AD6-670C-40DC-B99A-CC16E5160890}" srcOrd="0" destOrd="0" parTransId="{42EB5422-6347-48F7-BDA4-EECB68ED9ED6}" sibTransId="{5A431ECE-90F8-4DB3-80A4-FDF359178181}"/>
    <dgm:cxn modelId="{C451BEC3-0D3A-4705-969B-DF1A8A3B99FB}" srcId="{0840696A-53DB-45A6-9998-D40276BA3231}" destId="{380DFF8E-2ABC-4C36-9052-B557F38BA319}" srcOrd="1" destOrd="0" parTransId="{C48A196A-7668-43C8-8DBF-9BB87BB74183}" sibTransId="{232EC2C9-E9A7-4571-87EA-0C507A6F8D59}"/>
    <dgm:cxn modelId="{F7C19BD5-F1D5-4C84-BDD3-0D03A6725E6B}" type="presOf" srcId="{380DFF8E-2ABC-4C36-9052-B557F38BA319}" destId="{55F2A6A1-FC36-4B8B-99A7-CE5F6168450B}" srcOrd="0" destOrd="0" presId="urn:microsoft.com/office/officeart/2008/layout/LinedList"/>
    <dgm:cxn modelId="{DA3DD1E2-CEEE-48BB-9190-709C70D46A90}" srcId="{0840696A-53DB-45A6-9998-D40276BA3231}" destId="{1148C0DA-B04D-4944-A0AC-D34730DD1C25}" srcOrd="3" destOrd="0" parTransId="{61D79CD6-0733-400A-9CC1-5CB0F34F2BBB}" sibTransId="{1FDA801B-5917-4955-9D16-34D4C0D41E24}"/>
    <dgm:cxn modelId="{A8B996CF-E6CB-4BF8-950E-FAA351AA1B36}" type="presParOf" srcId="{231D742E-A9D8-4312-99C0-F82C8CD518B0}" destId="{A70014F5-E143-4164-968B-397AD672B282}" srcOrd="0" destOrd="0" presId="urn:microsoft.com/office/officeart/2008/layout/LinedList"/>
    <dgm:cxn modelId="{79BF0253-228D-4213-AA2C-E74CAC07A5F0}" type="presParOf" srcId="{231D742E-A9D8-4312-99C0-F82C8CD518B0}" destId="{57FD279B-600E-4CA5-AF29-893B2B10516D}" srcOrd="1" destOrd="0" presId="urn:microsoft.com/office/officeart/2008/layout/LinedList"/>
    <dgm:cxn modelId="{E03BBC85-18B7-4F65-A0D6-398E66F5EE54}" type="presParOf" srcId="{57FD279B-600E-4CA5-AF29-893B2B10516D}" destId="{37904B51-B2A3-4254-8DD6-3E4299AC0D2B}" srcOrd="0" destOrd="0" presId="urn:microsoft.com/office/officeart/2008/layout/LinedList"/>
    <dgm:cxn modelId="{F6D5A355-3E7C-4E81-843B-44B5335BC111}" type="presParOf" srcId="{57FD279B-600E-4CA5-AF29-893B2B10516D}" destId="{6FC1DDF9-DD8D-4092-843F-0DA52CF2E29C}" srcOrd="1" destOrd="0" presId="urn:microsoft.com/office/officeart/2008/layout/LinedList"/>
    <dgm:cxn modelId="{37A765DB-42CF-4816-AEE3-4D96326719B4}" type="presParOf" srcId="{231D742E-A9D8-4312-99C0-F82C8CD518B0}" destId="{FF3C37EA-6C32-459A-92F8-F1CF0A2509D4}" srcOrd="2" destOrd="0" presId="urn:microsoft.com/office/officeart/2008/layout/LinedList"/>
    <dgm:cxn modelId="{A884A643-37C4-471E-B243-89457F2E25B3}" type="presParOf" srcId="{231D742E-A9D8-4312-99C0-F82C8CD518B0}" destId="{A2D1B36D-893C-4F21-86DB-5633DF7F2BFC}" srcOrd="3" destOrd="0" presId="urn:microsoft.com/office/officeart/2008/layout/LinedList"/>
    <dgm:cxn modelId="{183FDD0A-74CD-41DE-8E6A-151CC954949A}" type="presParOf" srcId="{A2D1B36D-893C-4F21-86DB-5633DF7F2BFC}" destId="{55F2A6A1-FC36-4B8B-99A7-CE5F6168450B}" srcOrd="0" destOrd="0" presId="urn:microsoft.com/office/officeart/2008/layout/LinedList"/>
    <dgm:cxn modelId="{C4A4C0D2-9566-414E-897B-4A737FE31A7C}" type="presParOf" srcId="{A2D1B36D-893C-4F21-86DB-5633DF7F2BFC}" destId="{95F24D21-770C-4F4B-B23D-F481E4D74E29}" srcOrd="1" destOrd="0" presId="urn:microsoft.com/office/officeart/2008/layout/LinedList"/>
    <dgm:cxn modelId="{A4E8DF93-D2D9-4EC3-8AA1-0418609588CC}" type="presParOf" srcId="{231D742E-A9D8-4312-99C0-F82C8CD518B0}" destId="{CDC32904-FD4C-4EA4-AD64-8D42AE5F2721}" srcOrd="4" destOrd="0" presId="urn:microsoft.com/office/officeart/2008/layout/LinedList"/>
    <dgm:cxn modelId="{BCB5F08B-5F22-41F9-AF98-C99AF0FD31FD}" type="presParOf" srcId="{231D742E-A9D8-4312-99C0-F82C8CD518B0}" destId="{E9D49B83-0DBA-48BD-B72B-51EF350F933A}" srcOrd="5" destOrd="0" presId="urn:microsoft.com/office/officeart/2008/layout/LinedList"/>
    <dgm:cxn modelId="{500B3D13-7124-46B2-A7CF-6271BD246866}" type="presParOf" srcId="{E9D49B83-0DBA-48BD-B72B-51EF350F933A}" destId="{A6F3719B-2DAC-483B-9BD7-03E7303C1369}" srcOrd="0" destOrd="0" presId="urn:microsoft.com/office/officeart/2008/layout/LinedList"/>
    <dgm:cxn modelId="{95F7FFB4-BD64-4701-9ED6-EB5C8DB45147}" type="presParOf" srcId="{E9D49B83-0DBA-48BD-B72B-51EF350F933A}" destId="{AF88BD76-5309-4784-A775-50E8FDB71AF1}" srcOrd="1" destOrd="0" presId="urn:microsoft.com/office/officeart/2008/layout/LinedList"/>
    <dgm:cxn modelId="{FCE90001-E277-4864-A8A4-BDE3247E432E}" type="presParOf" srcId="{231D742E-A9D8-4312-99C0-F82C8CD518B0}" destId="{CB16943C-B5A6-4569-9B4E-95B6F17DF379}" srcOrd="6" destOrd="0" presId="urn:microsoft.com/office/officeart/2008/layout/LinedList"/>
    <dgm:cxn modelId="{142146E9-4898-428C-ACE2-BC75CB4C1FF3}" type="presParOf" srcId="{231D742E-A9D8-4312-99C0-F82C8CD518B0}" destId="{EDC94B3D-FA35-4B5E-B9F5-540868B3E5C2}" srcOrd="7" destOrd="0" presId="urn:microsoft.com/office/officeart/2008/layout/LinedList"/>
    <dgm:cxn modelId="{9ABDE289-9FAC-4F05-A999-99B4AE2A4926}" type="presParOf" srcId="{EDC94B3D-FA35-4B5E-B9F5-540868B3E5C2}" destId="{5BEFE1E4-6EB1-4388-A83B-BB31C76FAFA1}" srcOrd="0" destOrd="0" presId="urn:microsoft.com/office/officeart/2008/layout/LinedList"/>
    <dgm:cxn modelId="{2EA4B103-BE42-4305-B647-F9C9D7CDC89A}" type="presParOf" srcId="{EDC94B3D-FA35-4B5E-B9F5-540868B3E5C2}" destId="{C27134C5-A9A0-4E95-BB21-0CB83052F5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AAFCAD-BD89-4906-8E41-6F1B8FD6F1E8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9BF7DF4-2552-47E1-B980-FAE8509470B1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Quoi ?</a:t>
          </a:r>
          <a:endParaRPr lang="fr-FR"/>
        </a:p>
      </dgm:t>
    </dgm:pt>
    <dgm:pt modelId="{738CC44C-9E33-436A-9093-BCD9FE1C7239}" type="parTrans" cxnId="{51D10DD4-9B67-492A-B188-7BA88D32724A}">
      <dgm:prSet/>
      <dgm:spPr/>
      <dgm:t>
        <a:bodyPr/>
        <a:lstStyle/>
        <a:p>
          <a:endParaRPr lang="fr-FR"/>
        </a:p>
      </dgm:t>
    </dgm:pt>
    <dgm:pt modelId="{2BBAC672-9E8A-47D5-B5A7-4259E950AE40}" type="sibTrans" cxnId="{51D10DD4-9B67-492A-B188-7BA88D32724A}">
      <dgm:prSet/>
      <dgm:spPr/>
      <dgm:t>
        <a:bodyPr/>
        <a:lstStyle/>
        <a:p>
          <a:endParaRPr lang="fr-FR"/>
        </a:p>
      </dgm:t>
    </dgm:pt>
    <dgm:pt modelId="{3C2E61C1-A536-438F-811B-3E0B8FFCF336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Un jeu pareil à le célèbre jeu mobile de </a:t>
          </a:r>
          <a:r>
            <a:rPr lang="fr-FR" err="1">
              <a:latin typeface="Gill Sans MT" panose="020B0502020104020203"/>
            </a:rPr>
            <a:t>Flappy</a:t>
          </a:r>
          <a:r>
            <a:rPr lang="fr-FR">
              <a:latin typeface="Gill Sans MT" panose="020B0502020104020203"/>
            </a:rPr>
            <a:t> Bird</a:t>
          </a:r>
        </a:p>
      </dgm:t>
    </dgm:pt>
    <dgm:pt modelId="{2D8D0585-CF71-42BA-B0B2-96908E173D30}" type="parTrans" cxnId="{D0F31F95-9008-4BF6-AD7D-BB02AAD1B794}">
      <dgm:prSet/>
      <dgm:spPr/>
      <dgm:t>
        <a:bodyPr/>
        <a:lstStyle/>
        <a:p>
          <a:endParaRPr lang="fr-FR"/>
        </a:p>
      </dgm:t>
    </dgm:pt>
    <dgm:pt modelId="{01DA88B4-A6C0-4570-A4C7-8E727E5AF2CA}" type="sibTrans" cxnId="{D0F31F95-9008-4BF6-AD7D-BB02AAD1B794}">
      <dgm:prSet/>
      <dgm:spPr/>
      <dgm:t>
        <a:bodyPr/>
        <a:lstStyle/>
        <a:p>
          <a:endParaRPr lang="fr-FR"/>
        </a:p>
      </dgm:t>
    </dgm:pt>
    <dgm:pt modelId="{E601641C-041B-44D8-8BE5-BF08A2550726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Pourquoi ?</a:t>
          </a:r>
          <a:endParaRPr lang="fr-FR"/>
        </a:p>
      </dgm:t>
    </dgm:pt>
    <dgm:pt modelId="{53B56105-2F43-44B9-9A73-C96BC8A69B68}" type="parTrans" cxnId="{B29C2F81-4236-4984-B3FC-CDDCEAD93E45}">
      <dgm:prSet/>
      <dgm:spPr/>
      <dgm:t>
        <a:bodyPr/>
        <a:lstStyle/>
        <a:p>
          <a:endParaRPr lang="fr-FR"/>
        </a:p>
      </dgm:t>
    </dgm:pt>
    <dgm:pt modelId="{C548B442-A188-4754-9117-A2FE1478E710}" type="sibTrans" cxnId="{B29C2F81-4236-4984-B3FC-CDDCEAD93E45}">
      <dgm:prSet/>
      <dgm:spPr/>
      <dgm:t>
        <a:bodyPr/>
        <a:lstStyle/>
        <a:p>
          <a:endParaRPr lang="fr-FR"/>
        </a:p>
      </dgm:t>
    </dgm:pt>
    <dgm:pt modelId="{06174DB2-DC57-4BFD-BDB7-4072C303E455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Distraire pendant le </a:t>
          </a:r>
          <a:r>
            <a:rPr lang="fr-FR" err="1">
              <a:latin typeface="Gill Sans MT" panose="020B0502020104020203"/>
            </a:rPr>
            <a:t>Lockdown</a:t>
          </a:r>
          <a:endParaRPr lang="fr-FR">
            <a:latin typeface="Gill Sans MT" panose="020B0502020104020203"/>
          </a:endParaRPr>
        </a:p>
      </dgm:t>
    </dgm:pt>
    <dgm:pt modelId="{22766AE3-B603-4781-B11C-068EB1A20370}" type="parTrans" cxnId="{E7B466B3-F4EB-4E87-9EBB-D457E2191B22}">
      <dgm:prSet/>
      <dgm:spPr/>
      <dgm:t>
        <a:bodyPr/>
        <a:lstStyle/>
        <a:p>
          <a:endParaRPr lang="fr-FR"/>
        </a:p>
      </dgm:t>
    </dgm:pt>
    <dgm:pt modelId="{D4C1189E-21EA-4383-920B-05EEFAF19AB1}" type="sibTrans" cxnId="{E7B466B3-F4EB-4E87-9EBB-D457E2191B22}">
      <dgm:prSet/>
      <dgm:spPr/>
      <dgm:t>
        <a:bodyPr/>
        <a:lstStyle/>
        <a:p>
          <a:endParaRPr lang="fr-FR"/>
        </a:p>
      </dgm:t>
    </dgm:pt>
    <dgm:pt modelId="{16E1B279-EDE5-4C52-AD50-C74D9AF3B373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Pour Qui ?</a:t>
          </a:r>
        </a:p>
      </dgm:t>
    </dgm:pt>
    <dgm:pt modelId="{06E4666D-053E-4BE5-BBEC-AA62DB2D7321}" type="parTrans" cxnId="{E3A58F57-63B0-40A2-840D-8A088501E3D2}">
      <dgm:prSet/>
      <dgm:spPr/>
      <dgm:t>
        <a:bodyPr/>
        <a:lstStyle/>
        <a:p>
          <a:endParaRPr lang="fr-FR"/>
        </a:p>
      </dgm:t>
    </dgm:pt>
    <dgm:pt modelId="{0F74890F-A625-4EE2-9562-471FAECCA52C}" type="sibTrans" cxnId="{E3A58F57-63B0-40A2-840D-8A088501E3D2}">
      <dgm:prSet/>
      <dgm:spPr/>
      <dgm:t>
        <a:bodyPr/>
        <a:lstStyle/>
        <a:p>
          <a:endParaRPr lang="fr-FR"/>
        </a:p>
      </dgm:t>
    </dgm:pt>
    <dgm:pt modelId="{03AE01E7-B74F-41A3-9BB6-8432061B7A5D}">
      <dgm:prSet phldr="0"/>
      <dgm:spPr/>
      <dgm:t>
        <a:bodyPr/>
        <a:lstStyle/>
        <a:p>
          <a:pPr algn="l" rtl="0"/>
          <a:r>
            <a:rPr lang="fr-FR" dirty="0">
              <a:latin typeface="Gill Sans MT" panose="020B0502020104020203"/>
            </a:rPr>
            <a:t>Des personnes intéressés en jouer le </a:t>
          </a:r>
          <a:r>
            <a:rPr lang="fr-FR" dirty="0" err="1">
              <a:latin typeface="Gill Sans MT" panose="020B0502020104020203"/>
            </a:rPr>
            <a:t>Flappy</a:t>
          </a:r>
          <a:r>
            <a:rPr lang="fr-FR" dirty="0">
              <a:latin typeface="Gill Sans MT" panose="020B0502020104020203"/>
            </a:rPr>
            <a:t> Bird </a:t>
          </a:r>
          <a:r>
            <a:rPr lang="fr-FR" dirty="0"/>
            <a:t>avec des changements qui le rendent plus intéressant</a:t>
          </a:r>
        </a:p>
      </dgm:t>
    </dgm:pt>
    <dgm:pt modelId="{F086AFF4-62EC-412C-8FD1-C89234EEB609}" type="parTrans" cxnId="{F4441B7A-03C7-46AD-9706-65AD386296A3}">
      <dgm:prSet/>
      <dgm:spPr/>
      <dgm:t>
        <a:bodyPr/>
        <a:lstStyle/>
        <a:p>
          <a:endParaRPr lang="fr-FR"/>
        </a:p>
      </dgm:t>
    </dgm:pt>
    <dgm:pt modelId="{0C66F1A3-503E-42D7-B0A2-A59709BAB701}" type="sibTrans" cxnId="{F4441B7A-03C7-46AD-9706-65AD386296A3}">
      <dgm:prSet/>
      <dgm:spPr/>
      <dgm:t>
        <a:bodyPr/>
        <a:lstStyle/>
        <a:p>
          <a:endParaRPr lang="fr-FR"/>
        </a:p>
      </dgm:t>
    </dgm:pt>
    <dgm:pt modelId="{E57B9452-BEF6-4CE3-B6B0-1106CF9F2101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Un jeu développé en Python</a:t>
          </a:r>
        </a:p>
      </dgm:t>
    </dgm:pt>
    <dgm:pt modelId="{56951BEF-D46C-4896-A3F1-99C20AB1617A}" type="parTrans" cxnId="{79AEADF7-4714-4FDA-B406-7427CDDBE1DE}">
      <dgm:prSet/>
      <dgm:spPr/>
      <dgm:t>
        <a:bodyPr/>
        <a:lstStyle/>
        <a:p>
          <a:endParaRPr lang="fr-FR"/>
        </a:p>
      </dgm:t>
    </dgm:pt>
    <dgm:pt modelId="{F82428C4-BF82-4630-960F-AA001927FD54}" type="sibTrans" cxnId="{79AEADF7-4714-4FDA-B406-7427CDDBE1DE}">
      <dgm:prSet/>
      <dgm:spPr/>
      <dgm:t>
        <a:bodyPr/>
        <a:lstStyle/>
        <a:p>
          <a:endParaRPr lang="fr-FR"/>
        </a:p>
      </dgm:t>
    </dgm:pt>
    <dgm:pt modelId="{2ED99567-EDF1-4E1A-9258-D0BD312A1A6E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S'amuser</a:t>
          </a:r>
        </a:p>
      </dgm:t>
    </dgm:pt>
    <dgm:pt modelId="{A58BB04F-8B11-4CA6-87FA-02577966D98B}" type="parTrans" cxnId="{D8C46086-39CC-4B26-AC91-5E7E0617EC2C}">
      <dgm:prSet/>
      <dgm:spPr/>
      <dgm:t>
        <a:bodyPr/>
        <a:lstStyle/>
        <a:p>
          <a:endParaRPr lang="fr-FR"/>
        </a:p>
      </dgm:t>
    </dgm:pt>
    <dgm:pt modelId="{33EB3CE0-ED6B-44C3-AFCE-C961A1ADA135}" type="sibTrans" cxnId="{D8C46086-39CC-4B26-AC91-5E7E0617EC2C}">
      <dgm:prSet/>
      <dgm:spPr/>
      <dgm:t>
        <a:bodyPr/>
        <a:lstStyle/>
        <a:p>
          <a:endParaRPr lang="fr-FR"/>
        </a:p>
      </dgm:t>
    </dgm:pt>
    <dgm:pt modelId="{67908442-0416-4509-892E-95AE3B5F00B0}">
      <dgm:prSet phldr="0"/>
      <dgm:spPr/>
      <dgm:t>
        <a:bodyPr/>
        <a:lstStyle/>
        <a:p>
          <a:pPr rtl="0"/>
          <a:r>
            <a:rPr lang="fr-FR"/>
            <a:t>Avoir de la nostalgie</a:t>
          </a:r>
          <a:endParaRPr lang="fr-FR">
            <a:latin typeface="Gill Sans MT" panose="020B0502020104020203"/>
          </a:endParaRPr>
        </a:p>
      </dgm:t>
    </dgm:pt>
    <dgm:pt modelId="{23B28524-BAD3-4472-9A6A-1F425D1C23B4}" type="parTrans" cxnId="{49E01774-D4BE-47F6-AD1A-898B6CA95E2E}">
      <dgm:prSet/>
      <dgm:spPr/>
      <dgm:t>
        <a:bodyPr/>
        <a:lstStyle/>
        <a:p>
          <a:endParaRPr lang="fr-FR"/>
        </a:p>
      </dgm:t>
    </dgm:pt>
    <dgm:pt modelId="{84DAA542-E3EB-4213-BFEB-F8165F79389F}" type="sibTrans" cxnId="{49E01774-D4BE-47F6-AD1A-898B6CA95E2E}">
      <dgm:prSet/>
      <dgm:spPr/>
      <dgm:t>
        <a:bodyPr/>
        <a:lstStyle/>
        <a:p>
          <a:endParaRPr lang="fr-FR"/>
        </a:p>
      </dgm:t>
    </dgm:pt>
    <dgm:pt modelId="{C05A04CD-6CBC-447E-9012-A7AA86365B5B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Pour les personnes qui ont déjà joué, et vont avoir de la nostalgie</a:t>
          </a:r>
        </a:p>
      </dgm:t>
    </dgm:pt>
    <dgm:pt modelId="{BF697E1D-5E99-4176-8D52-7AE68675ACB8}" type="parTrans" cxnId="{00FA3B7E-B90A-4712-8102-73D2D194AD3B}">
      <dgm:prSet/>
      <dgm:spPr/>
      <dgm:t>
        <a:bodyPr/>
        <a:lstStyle/>
        <a:p>
          <a:endParaRPr lang="fr-FR"/>
        </a:p>
      </dgm:t>
    </dgm:pt>
    <dgm:pt modelId="{1C6E7C71-BC7D-4567-BF92-62BA09F0D33B}" type="sibTrans" cxnId="{00FA3B7E-B90A-4712-8102-73D2D194AD3B}">
      <dgm:prSet/>
      <dgm:spPr/>
      <dgm:t>
        <a:bodyPr/>
        <a:lstStyle/>
        <a:p>
          <a:endParaRPr lang="fr-FR"/>
        </a:p>
      </dgm:t>
    </dgm:pt>
    <dgm:pt modelId="{96DAC560-630D-4C31-99DA-628B8B77A40D}">
      <dgm:prSet phldr="0"/>
      <dgm:spPr/>
      <dgm:t>
        <a:bodyPr/>
        <a:lstStyle/>
        <a:p>
          <a:endParaRPr lang="fr-FR">
            <a:latin typeface="Gill Sans MT" panose="020B0502020104020203"/>
          </a:endParaRPr>
        </a:p>
      </dgm:t>
    </dgm:pt>
    <dgm:pt modelId="{A15E4187-808A-434A-8893-0297CF7B3A10}" type="parTrans" cxnId="{106F99D1-B45E-493F-BA62-C6FFB74E36AD}">
      <dgm:prSet/>
      <dgm:spPr/>
      <dgm:t>
        <a:bodyPr/>
        <a:lstStyle/>
        <a:p>
          <a:endParaRPr lang="fr-FR"/>
        </a:p>
      </dgm:t>
    </dgm:pt>
    <dgm:pt modelId="{FF04B0EC-6383-433E-B691-E89F27D1D0A8}" type="sibTrans" cxnId="{106F99D1-B45E-493F-BA62-C6FFB74E36AD}">
      <dgm:prSet/>
      <dgm:spPr/>
      <dgm:t>
        <a:bodyPr/>
        <a:lstStyle/>
        <a:p>
          <a:endParaRPr lang="fr-FR"/>
        </a:p>
      </dgm:t>
    </dgm:pt>
    <dgm:pt modelId="{016A456E-4E5A-477E-8B66-C6D6A591C6B2}" type="pres">
      <dgm:prSet presAssocID="{15AAFCAD-BD89-4906-8E41-6F1B8FD6F1E8}" presName="Name0" presStyleCnt="0">
        <dgm:presLayoutVars>
          <dgm:dir/>
          <dgm:animLvl val="lvl"/>
          <dgm:resizeHandles/>
        </dgm:presLayoutVars>
      </dgm:prSet>
      <dgm:spPr/>
    </dgm:pt>
    <dgm:pt modelId="{4719FF4C-29B5-44FB-9AEC-43B3105BC618}" type="pres">
      <dgm:prSet presAssocID="{29BF7DF4-2552-47E1-B980-FAE8509470B1}" presName="linNode" presStyleCnt="0"/>
      <dgm:spPr/>
    </dgm:pt>
    <dgm:pt modelId="{4071C4C7-FE9F-46B4-9196-EC09E58E05C5}" type="pres">
      <dgm:prSet presAssocID="{29BF7DF4-2552-47E1-B980-FAE8509470B1}" presName="parentShp" presStyleLbl="node1" presStyleIdx="0" presStyleCnt="3">
        <dgm:presLayoutVars>
          <dgm:bulletEnabled val="1"/>
        </dgm:presLayoutVars>
      </dgm:prSet>
      <dgm:spPr/>
    </dgm:pt>
    <dgm:pt modelId="{4777443E-8D28-40F2-A186-736305E29361}" type="pres">
      <dgm:prSet presAssocID="{29BF7DF4-2552-47E1-B980-FAE8509470B1}" presName="childShp" presStyleLbl="bgAccFollowNode1" presStyleIdx="0" presStyleCnt="3">
        <dgm:presLayoutVars>
          <dgm:bulletEnabled val="1"/>
        </dgm:presLayoutVars>
      </dgm:prSet>
      <dgm:spPr/>
    </dgm:pt>
    <dgm:pt modelId="{0D72BA4E-E217-4F64-AFE2-CE07A2F94F03}" type="pres">
      <dgm:prSet presAssocID="{2BBAC672-9E8A-47D5-B5A7-4259E950AE40}" presName="spacing" presStyleCnt="0"/>
      <dgm:spPr/>
    </dgm:pt>
    <dgm:pt modelId="{F36F628C-EAED-4F0C-B038-9B2B141BE41D}" type="pres">
      <dgm:prSet presAssocID="{E601641C-041B-44D8-8BE5-BF08A2550726}" presName="linNode" presStyleCnt="0"/>
      <dgm:spPr/>
    </dgm:pt>
    <dgm:pt modelId="{5C04E58B-4408-4516-9390-89DD7C991663}" type="pres">
      <dgm:prSet presAssocID="{E601641C-041B-44D8-8BE5-BF08A2550726}" presName="parentShp" presStyleLbl="node1" presStyleIdx="1" presStyleCnt="3">
        <dgm:presLayoutVars>
          <dgm:bulletEnabled val="1"/>
        </dgm:presLayoutVars>
      </dgm:prSet>
      <dgm:spPr/>
    </dgm:pt>
    <dgm:pt modelId="{4A1FA43A-E9D7-4B15-9D44-F1944FE8030F}" type="pres">
      <dgm:prSet presAssocID="{E601641C-041B-44D8-8BE5-BF08A2550726}" presName="childShp" presStyleLbl="bgAccFollowNode1" presStyleIdx="1" presStyleCnt="3">
        <dgm:presLayoutVars>
          <dgm:bulletEnabled val="1"/>
        </dgm:presLayoutVars>
      </dgm:prSet>
      <dgm:spPr/>
    </dgm:pt>
    <dgm:pt modelId="{BCA8D3AC-706C-4629-8D52-57116022BEF3}" type="pres">
      <dgm:prSet presAssocID="{C548B442-A188-4754-9117-A2FE1478E710}" presName="spacing" presStyleCnt="0"/>
      <dgm:spPr/>
    </dgm:pt>
    <dgm:pt modelId="{0F8E41B9-25E4-480B-A419-EEEA2F6AFA0D}" type="pres">
      <dgm:prSet presAssocID="{16E1B279-EDE5-4C52-AD50-C74D9AF3B373}" presName="linNode" presStyleCnt="0"/>
      <dgm:spPr/>
    </dgm:pt>
    <dgm:pt modelId="{24EDE80F-15FA-4D59-B3D1-2311E0902D6D}" type="pres">
      <dgm:prSet presAssocID="{16E1B279-EDE5-4C52-AD50-C74D9AF3B373}" presName="parentShp" presStyleLbl="node1" presStyleIdx="2" presStyleCnt="3">
        <dgm:presLayoutVars>
          <dgm:bulletEnabled val="1"/>
        </dgm:presLayoutVars>
      </dgm:prSet>
      <dgm:spPr/>
    </dgm:pt>
    <dgm:pt modelId="{585CA496-E0AA-4F62-B97B-CAA5E2005602}" type="pres">
      <dgm:prSet presAssocID="{16E1B279-EDE5-4C52-AD50-C74D9AF3B373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3C468803-A21F-48FE-BA3D-C593B1850E99}" type="presOf" srcId="{03AE01E7-B74F-41A3-9BB6-8432061B7A5D}" destId="{585CA496-E0AA-4F62-B97B-CAA5E2005602}" srcOrd="0" destOrd="1" presId="urn:microsoft.com/office/officeart/2005/8/layout/vList6"/>
    <dgm:cxn modelId="{E6C2F85F-8054-48C6-B598-485FFFF4FF13}" type="presOf" srcId="{06174DB2-DC57-4BFD-BDB7-4072C303E455}" destId="{4A1FA43A-E9D7-4B15-9D44-F1944FE8030F}" srcOrd="0" destOrd="0" presId="urn:microsoft.com/office/officeart/2005/8/layout/vList6"/>
    <dgm:cxn modelId="{F022E964-3F52-4576-A4C7-DA1F657B3836}" type="presOf" srcId="{15AAFCAD-BD89-4906-8E41-6F1B8FD6F1E8}" destId="{016A456E-4E5A-477E-8B66-C6D6A591C6B2}" srcOrd="0" destOrd="0" presId="urn:microsoft.com/office/officeart/2005/8/layout/vList6"/>
    <dgm:cxn modelId="{13AE674C-54C9-457D-AA45-054DC1B85455}" type="presOf" srcId="{67908442-0416-4509-892E-95AE3B5F00B0}" destId="{4A1FA43A-E9D7-4B15-9D44-F1944FE8030F}" srcOrd="0" destOrd="2" presId="urn:microsoft.com/office/officeart/2005/8/layout/vList6"/>
    <dgm:cxn modelId="{49E01774-D4BE-47F6-AD1A-898B6CA95E2E}" srcId="{E601641C-041B-44D8-8BE5-BF08A2550726}" destId="{67908442-0416-4509-892E-95AE3B5F00B0}" srcOrd="2" destOrd="0" parTransId="{23B28524-BAD3-4472-9A6A-1F425D1C23B4}" sibTransId="{84DAA542-E3EB-4213-BFEB-F8165F79389F}"/>
    <dgm:cxn modelId="{E3A58F57-63B0-40A2-840D-8A088501E3D2}" srcId="{15AAFCAD-BD89-4906-8E41-6F1B8FD6F1E8}" destId="{16E1B279-EDE5-4C52-AD50-C74D9AF3B373}" srcOrd="2" destOrd="0" parTransId="{06E4666D-053E-4BE5-BBEC-AA62DB2D7321}" sibTransId="{0F74890F-A625-4EE2-9562-471FAECCA52C}"/>
    <dgm:cxn modelId="{960FD057-C795-4DA1-A573-984052496CCA}" type="presOf" srcId="{C05A04CD-6CBC-447E-9012-A7AA86365B5B}" destId="{585CA496-E0AA-4F62-B97B-CAA5E2005602}" srcOrd="0" destOrd="0" presId="urn:microsoft.com/office/officeart/2005/8/layout/vList6"/>
    <dgm:cxn modelId="{F4441B7A-03C7-46AD-9706-65AD386296A3}" srcId="{16E1B279-EDE5-4C52-AD50-C74D9AF3B373}" destId="{03AE01E7-B74F-41A3-9BB6-8432061B7A5D}" srcOrd="1" destOrd="0" parTransId="{F086AFF4-62EC-412C-8FD1-C89234EEB609}" sibTransId="{0C66F1A3-503E-42D7-B0A2-A59709BAB701}"/>
    <dgm:cxn modelId="{00FA3B7E-B90A-4712-8102-73D2D194AD3B}" srcId="{16E1B279-EDE5-4C52-AD50-C74D9AF3B373}" destId="{C05A04CD-6CBC-447E-9012-A7AA86365B5B}" srcOrd="0" destOrd="0" parTransId="{BF697E1D-5E99-4176-8D52-7AE68675ACB8}" sibTransId="{1C6E7C71-BC7D-4567-BF92-62BA09F0D33B}"/>
    <dgm:cxn modelId="{B29C2F81-4236-4984-B3FC-CDDCEAD93E45}" srcId="{15AAFCAD-BD89-4906-8E41-6F1B8FD6F1E8}" destId="{E601641C-041B-44D8-8BE5-BF08A2550726}" srcOrd="1" destOrd="0" parTransId="{53B56105-2F43-44B9-9A73-C96BC8A69B68}" sibTransId="{C548B442-A188-4754-9117-A2FE1478E710}"/>
    <dgm:cxn modelId="{D8C46086-39CC-4B26-AC91-5E7E0617EC2C}" srcId="{E601641C-041B-44D8-8BE5-BF08A2550726}" destId="{2ED99567-EDF1-4E1A-9258-D0BD312A1A6E}" srcOrd="1" destOrd="0" parTransId="{A58BB04F-8B11-4CA6-87FA-02577966D98B}" sibTransId="{33EB3CE0-ED6B-44C3-AFCE-C961A1ADA135}"/>
    <dgm:cxn modelId="{D0F31F95-9008-4BF6-AD7D-BB02AAD1B794}" srcId="{29BF7DF4-2552-47E1-B980-FAE8509470B1}" destId="{3C2E61C1-A536-438F-811B-3E0B8FFCF336}" srcOrd="0" destOrd="0" parTransId="{2D8D0585-CF71-42BA-B0B2-96908E173D30}" sibTransId="{01DA88B4-A6C0-4570-A4C7-8E727E5AF2CA}"/>
    <dgm:cxn modelId="{179092B0-EE87-4AEE-AB33-DFB9BD617F11}" type="presOf" srcId="{16E1B279-EDE5-4C52-AD50-C74D9AF3B373}" destId="{24EDE80F-15FA-4D59-B3D1-2311E0902D6D}" srcOrd="0" destOrd="0" presId="urn:microsoft.com/office/officeart/2005/8/layout/vList6"/>
    <dgm:cxn modelId="{E7B466B3-F4EB-4E87-9EBB-D457E2191B22}" srcId="{E601641C-041B-44D8-8BE5-BF08A2550726}" destId="{06174DB2-DC57-4BFD-BDB7-4072C303E455}" srcOrd="0" destOrd="0" parTransId="{22766AE3-B603-4781-B11C-068EB1A20370}" sibTransId="{D4C1189E-21EA-4383-920B-05EEFAF19AB1}"/>
    <dgm:cxn modelId="{4E2DB4B3-4B3E-4804-8674-CEF14F2D4C8C}" type="presOf" srcId="{3C2E61C1-A536-438F-811B-3E0B8FFCF336}" destId="{4777443E-8D28-40F2-A186-736305E29361}" srcOrd="0" destOrd="0" presId="urn:microsoft.com/office/officeart/2005/8/layout/vList6"/>
    <dgm:cxn modelId="{EFD451BD-E574-47C0-8408-5E4834CAB0BE}" type="presOf" srcId="{29BF7DF4-2552-47E1-B980-FAE8509470B1}" destId="{4071C4C7-FE9F-46B4-9196-EC09E58E05C5}" srcOrd="0" destOrd="0" presId="urn:microsoft.com/office/officeart/2005/8/layout/vList6"/>
    <dgm:cxn modelId="{EA6CF9C6-4A10-4FB7-BA0F-50DEBDF252B7}" type="presOf" srcId="{2ED99567-EDF1-4E1A-9258-D0BD312A1A6E}" destId="{4A1FA43A-E9D7-4B15-9D44-F1944FE8030F}" srcOrd="0" destOrd="1" presId="urn:microsoft.com/office/officeart/2005/8/layout/vList6"/>
    <dgm:cxn modelId="{106F99D1-B45E-493F-BA62-C6FFB74E36AD}" srcId="{16E1B279-EDE5-4C52-AD50-C74D9AF3B373}" destId="{96DAC560-630D-4C31-99DA-628B8B77A40D}" srcOrd="2" destOrd="0" parTransId="{A15E4187-808A-434A-8893-0297CF7B3A10}" sibTransId="{FF04B0EC-6383-433E-B691-E89F27D1D0A8}"/>
    <dgm:cxn modelId="{51D10DD4-9B67-492A-B188-7BA88D32724A}" srcId="{15AAFCAD-BD89-4906-8E41-6F1B8FD6F1E8}" destId="{29BF7DF4-2552-47E1-B980-FAE8509470B1}" srcOrd="0" destOrd="0" parTransId="{738CC44C-9E33-436A-9093-BCD9FE1C7239}" sibTransId="{2BBAC672-9E8A-47D5-B5A7-4259E950AE40}"/>
    <dgm:cxn modelId="{278ACFDA-E6CB-461E-82DC-C8637F75DD32}" type="presOf" srcId="{E601641C-041B-44D8-8BE5-BF08A2550726}" destId="{5C04E58B-4408-4516-9390-89DD7C991663}" srcOrd="0" destOrd="0" presId="urn:microsoft.com/office/officeart/2005/8/layout/vList6"/>
    <dgm:cxn modelId="{862A4DDC-31FD-4DE1-BC12-0B199998E3D6}" type="presOf" srcId="{96DAC560-630D-4C31-99DA-628B8B77A40D}" destId="{585CA496-E0AA-4F62-B97B-CAA5E2005602}" srcOrd="0" destOrd="2" presId="urn:microsoft.com/office/officeart/2005/8/layout/vList6"/>
    <dgm:cxn modelId="{85D50ADD-ADF3-44A4-AAB6-6CF717A886A9}" type="presOf" srcId="{E57B9452-BEF6-4CE3-B6B0-1106CF9F2101}" destId="{4777443E-8D28-40F2-A186-736305E29361}" srcOrd="0" destOrd="1" presId="urn:microsoft.com/office/officeart/2005/8/layout/vList6"/>
    <dgm:cxn modelId="{79AEADF7-4714-4FDA-B406-7427CDDBE1DE}" srcId="{29BF7DF4-2552-47E1-B980-FAE8509470B1}" destId="{E57B9452-BEF6-4CE3-B6B0-1106CF9F2101}" srcOrd="1" destOrd="0" parTransId="{56951BEF-D46C-4896-A3F1-99C20AB1617A}" sibTransId="{F82428C4-BF82-4630-960F-AA001927FD54}"/>
    <dgm:cxn modelId="{2FA9441B-798C-4E15-A601-8ED038DA9870}" type="presParOf" srcId="{016A456E-4E5A-477E-8B66-C6D6A591C6B2}" destId="{4719FF4C-29B5-44FB-9AEC-43B3105BC618}" srcOrd="0" destOrd="0" presId="urn:microsoft.com/office/officeart/2005/8/layout/vList6"/>
    <dgm:cxn modelId="{01B55E51-5F69-4B91-9FAC-12A2D4DD2077}" type="presParOf" srcId="{4719FF4C-29B5-44FB-9AEC-43B3105BC618}" destId="{4071C4C7-FE9F-46B4-9196-EC09E58E05C5}" srcOrd="0" destOrd="0" presId="urn:microsoft.com/office/officeart/2005/8/layout/vList6"/>
    <dgm:cxn modelId="{0514B017-4DD0-428C-A379-D7C75ABBA6D3}" type="presParOf" srcId="{4719FF4C-29B5-44FB-9AEC-43B3105BC618}" destId="{4777443E-8D28-40F2-A186-736305E29361}" srcOrd="1" destOrd="0" presId="urn:microsoft.com/office/officeart/2005/8/layout/vList6"/>
    <dgm:cxn modelId="{0902E4B5-ACB6-455E-AC5E-E31CFD7D7D73}" type="presParOf" srcId="{016A456E-4E5A-477E-8B66-C6D6A591C6B2}" destId="{0D72BA4E-E217-4F64-AFE2-CE07A2F94F03}" srcOrd="1" destOrd="0" presId="urn:microsoft.com/office/officeart/2005/8/layout/vList6"/>
    <dgm:cxn modelId="{1FF2F8E2-FEA3-4956-850A-4E7E00D83AF7}" type="presParOf" srcId="{016A456E-4E5A-477E-8B66-C6D6A591C6B2}" destId="{F36F628C-EAED-4F0C-B038-9B2B141BE41D}" srcOrd="2" destOrd="0" presId="urn:microsoft.com/office/officeart/2005/8/layout/vList6"/>
    <dgm:cxn modelId="{D966EA13-AD60-4BA4-A630-8630FBEE6D42}" type="presParOf" srcId="{F36F628C-EAED-4F0C-B038-9B2B141BE41D}" destId="{5C04E58B-4408-4516-9390-89DD7C991663}" srcOrd="0" destOrd="0" presId="urn:microsoft.com/office/officeart/2005/8/layout/vList6"/>
    <dgm:cxn modelId="{7A9EDBDF-F9AD-40DE-8F5F-767A97655943}" type="presParOf" srcId="{F36F628C-EAED-4F0C-B038-9B2B141BE41D}" destId="{4A1FA43A-E9D7-4B15-9D44-F1944FE8030F}" srcOrd="1" destOrd="0" presId="urn:microsoft.com/office/officeart/2005/8/layout/vList6"/>
    <dgm:cxn modelId="{534D1EF4-540D-4BB0-ABD1-F07B7610CB17}" type="presParOf" srcId="{016A456E-4E5A-477E-8B66-C6D6A591C6B2}" destId="{BCA8D3AC-706C-4629-8D52-57116022BEF3}" srcOrd="3" destOrd="0" presId="urn:microsoft.com/office/officeart/2005/8/layout/vList6"/>
    <dgm:cxn modelId="{3C43DABF-FDB2-4A9A-B126-FCE2B64E4222}" type="presParOf" srcId="{016A456E-4E5A-477E-8B66-C6D6A591C6B2}" destId="{0F8E41B9-25E4-480B-A419-EEEA2F6AFA0D}" srcOrd="4" destOrd="0" presId="urn:microsoft.com/office/officeart/2005/8/layout/vList6"/>
    <dgm:cxn modelId="{D6C0F854-83A4-4FAB-87B0-D222C551221F}" type="presParOf" srcId="{0F8E41B9-25E4-480B-A419-EEEA2F6AFA0D}" destId="{24EDE80F-15FA-4D59-B3D1-2311E0902D6D}" srcOrd="0" destOrd="0" presId="urn:microsoft.com/office/officeart/2005/8/layout/vList6"/>
    <dgm:cxn modelId="{4D99BCD8-8D44-4E2F-8165-919CF75B7BEB}" type="presParOf" srcId="{0F8E41B9-25E4-480B-A419-EEEA2F6AFA0D}" destId="{585CA496-E0AA-4F62-B97B-CAA5E200560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26F3E4-0AE2-4371-BB50-03B4A2A36B09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C8CC538-89AF-4688-95F4-76D5A581B725}">
      <dgm:prSet phldrT="[Texte]"/>
      <dgm:spPr/>
      <dgm:t>
        <a:bodyPr/>
        <a:lstStyle/>
        <a:p>
          <a:r>
            <a:rPr lang="fr-FR">
              <a:latin typeface="Gill Sans MT" panose="020B0502020104020203"/>
            </a:rPr>
            <a:t>Lundi (16/11)</a:t>
          </a:r>
          <a:endParaRPr lang="fr-FR"/>
        </a:p>
      </dgm:t>
    </dgm:pt>
    <dgm:pt modelId="{E937F299-694D-4A1E-B66A-D3B34805C5BF}" type="parTrans" cxnId="{16EC31B1-A92C-40CD-9CB3-169D4B140F7A}">
      <dgm:prSet/>
      <dgm:spPr/>
      <dgm:t>
        <a:bodyPr/>
        <a:lstStyle/>
        <a:p>
          <a:endParaRPr lang="fr-FR"/>
        </a:p>
      </dgm:t>
    </dgm:pt>
    <dgm:pt modelId="{CFF38DE3-0BB9-4071-AD31-86847D30109D}" type="sibTrans" cxnId="{16EC31B1-A92C-40CD-9CB3-169D4B140F7A}">
      <dgm:prSet/>
      <dgm:spPr/>
      <dgm:t>
        <a:bodyPr/>
        <a:lstStyle/>
        <a:p>
          <a:endParaRPr lang="fr-FR"/>
        </a:p>
      </dgm:t>
    </dgm:pt>
    <dgm:pt modelId="{6A39F879-A55F-48A0-9B08-3F1DEC90D928}">
      <dgm:prSet phldrT="[Texte]" phldr="0"/>
      <dgm:spPr/>
      <dgm:t>
        <a:bodyPr/>
        <a:lstStyle/>
        <a:p>
          <a:r>
            <a:rPr lang="fr-FR">
              <a:latin typeface="Gill Sans MT" panose="020B0502020104020203"/>
            </a:rPr>
            <a:t>Finir le MVP</a:t>
          </a:r>
          <a:endParaRPr lang="fr-FR"/>
        </a:p>
      </dgm:t>
    </dgm:pt>
    <dgm:pt modelId="{514E4ED6-BE53-469D-9A32-D302E6F85A37}" type="parTrans" cxnId="{7275505F-2CDD-4F07-9084-17F82F1C065F}">
      <dgm:prSet/>
      <dgm:spPr/>
      <dgm:t>
        <a:bodyPr/>
        <a:lstStyle/>
        <a:p>
          <a:endParaRPr lang="fr-FR"/>
        </a:p>
      </dgm:t>
    </dgm:pt>
    <dgm:pt modelId="{1422F7A2-6215-425F-876D-2CFCC6F65937}" type="sibTrans" cxnId="{7275505F-2CDD-4F07-9084-17F82F1C065F}">
      <dgm:prSet/>
      <dgm:spPr/>
      <dgm:t>
        <a:bodyPr/>
        <a:lstStyle/>
        <a:p>
          <a:endParaRPr lang="fr-FR"/>
        </a:p>
      </dgm:t>
    </dgm:pt>
    <dgm:pt modelId="{EFD44E1C-4208-4942-BFB1-75A73D217CA6}">
      <dgm:prSet phldrT="[Texte]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Mercredi (18/11)</a:t>
          </a:r>
          <a:endParaRPr lang="fr-FR"/>
        </a:p>
      </dgm:t>
    </dgm:pt>
    <dgm:pt modelId="{C4AF6644-43CB-4EF9-97B0-CF73AE657501}" type="parTrans" cxnId="{B64CBDCD-F770-49B4-A3D7-C1167ECB5D05}">
      <dgm:prSet/>
      <dgm:spPr/>
      <dgm:t>
        <a:bodyPr/>
        <a:lstStyle/>
        <a:p>
          <a:endParaRPr lang="fr-FR"/>
        </a:p>
      </dgm:t>
    </dgm:pt>
    <dgm:pt modelId="{5417FA9A-4849-4760-B22C-7DC38EFEC7E6}" type="sibTrans" cxnId="{B64CBDCD-F770-49B4-A3D7-C1167ECB5D05}">
      <dgm:prSet/>
      <dgm:spPr/>
      <dgm:t>
        <a:bodyPr/>
        <a:lstStyle/>
        <a:p>
          <a:endParaRPr lang="fr-FR"/>
        </a:p>
      </dgm:t>
    </dgm:pt>
    <dgm:pt modelId="{DE2AE2AA-11DC-4980-9BBB-099DE3338A23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Version Finale</a:t>
          </a:r>
          <a:endParaRPr lang="fr-FR"/>
        </a:p>
      </dgm:t>
    </dgm:pt>
    <dgm:pt modelId="{B40ECCA2-A8F8-45EB-81D8-5CD01221B312}" type="parTrans" cxnId="{30F142E3-2B11-4F87-AB0B-932D2ED6E6F2}">
      <dgm:prSet/>
      <dgm:spPr/>
      <dgm:t>
        <a:bodyPr/>
        <a:lstStyle/>
        <a:p>
          <a:endParaRPr lang="fr-FR"/>
        </a:p>
      </dgm:t>
    </dgm:pt>
    <dgm:pt modelId="{7E2DBC3D-5A76-4D32-B42E-44FA7A55AFDC}" type="sibTrans" cxnId="{30F142E3-2B11-4F87-AB0B-932D2ED6E6F2}">
      <dgm:prSet/>
      <dgm:spPr/>
      <dgm:t>
        <a:bodyPr/>
        <a:lstStyle/>
        <a:p>
          <a:endParaRPr lang="fr-FR"/>
        </a:p>
      </dgm:t>
    </dgm:pt>
    <dgm:pt modelId="{74886CA2-D232-4163-9731-D2E55FF80615}">
      <dgm:prSet phldrT="[Texte]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Jeudi </a:t>
          </a:r>
          <a:r>
            <a:rPr lang="fr-FR"/>
            <a:t>(</a:t>
          </a:r>
          <a:r>
            <a:rPr lang="fr-FR">
              <a:latin typeface="Gill Sans MT" panose="020B0502020104020203"/>
            </a:rPr>
            <a:t>19/11</a:t>
          </a:r>
          <a:r>
            <a:rPr lang="fr-FR"/>
            <a:t>)</a:t>
          </a:r>
        </a:p>
      </dgm:t>
    </dgm:pt>
    <dgm:pt modelId="{3DF22191-246F-4D14-B03F-C04F862C3650}" type="parTrans" cxnId="{DDF22A5F-0ECE-4DC9-92D1-00CEC40125EA}">
      <dgm:prSet/>
      <dgm:spPr/>
      <dgm:t>
        <a:bodyPr/>
        <a:lstStyle/>
        <a:p>
          <a:endParaRPr lang="fr-FR"/>
        </a:p>
      </dgm:t>
    </dgm:pt>
    <dgm:pt modelId="{9A484981-F0A9-41A8-9F80-58CD2F50A996}" type="sibTrans" cxnId="{DDF22A5F-0ECE-4DC9-92D1-00CEC40125EA}">
      <dgm:prSet/>
      <dgm:spPr/>
      <dgm:t>
        <a:bodyPr/>
        <a:lstStyle/>
        <a:p>
          <a:endParaRPr lang="fr-FR"/>
        </a:p>
      </dgm:t>
    </dgm:pt>
    <dgm:pt modelId="{0D8B23DE-3649-4E36-8D4A-EEC2CFAB22EA}">
      <dgm:prSet phldrT="[Texte]" phldr="0"/>
      <dgm:spPr/>
      <dgm:t>
        <a:bodyPr/>
        <a:lstStyle/>
        <a:p>
          <a:r>
            <a:rPr lang="fr-FR">
              <a:latin typeface="Gill Sans MT" panose="020B0502020104020203"/>
            </a:rPr>
            <a:t>Extras</a:t>
          </a:r>
          <a:endParaRPr lang="fr-FR"/>
        </a:p>
      </dgm:t>
    </dgm:pt>
    <dgm:pt modelId="{8310FE22-9424-4C58-A8EF-5A50CFEDFC0C}" type="parTrans" cxnId="{000AA2C0-47D6-4114-8E2A-D2913A9A581E}">
      <dgm:prSet/>
      <dgm:spPr/>
      <dgm:t>
        <a:bodyPr/>
        <a:lstStyle/>
        <a:p>
          <a:endParaRPr lang="fr-FR"/>
        </a:p>
      </dgm:t>
    </dgm:pt>
    <dgm:pt modelId="{450ED776-7A2A-4E4B-95E5-A02C8B85924B}" type="sibTrans" cxnId="{000AA2C0-47D6-4114-8E2A-D2913A9A581E}">
      <dgm:prSet/>
      <dgm:spPr/>
      <dgm:t>
        <a:bodyPr/>
        <a:lstStyle/>
        <a:p>
          <a:endParaRPr lang="fr-FR"/>
        </a:p>
      </dgm:t>
    </dgm:pt>
    <dgm:pt modelId="{0F82E929-B927-44FF-96BC-89BA8A5C6585}">
      <dgm:prSet phldrT="[Texte]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Diaporama pour soutenance</a:t>
          </a:r>
          <a:endParaRPr lang="fr-FR"/>
        </a:p>
      </dgm:t>
    </dgm:pt>
    <dgm:pt modelId="{448F70AD-1011-40E8-AAA0-C19F25F506A4}" type="parTrans" cxnId="{B841BA6E-2C97-4429-B275-0AC0130D234E}">
      <dgm:prSet/>
      <dgm:spPr/>
      <dgm:t>
        <a:bodyPr/>
        <a:lstStyle/>
        <a:p>
          <a:endParaRPr lang="fr-FR"/>
        </a:p>
      </dgm:t>
    </dgm:pt>
    <dgm:pt modelId="{A3D4778A-38CE-4F85-82E6-017A7A080CC8}" type="sibTrans" cxnId="{B841BA6E-2C97-4429-B275-0AC0130D234E}">
      <dgm:prSet/>
      <dgm:spPr/>
      <dgm:t>
        <a:bodyPr/>
        <a:lstStyle/>
        <a:p>
          <a:endParaRPr lang="fr-FR"/>
        </a:p>
      </dgm:t>
    </dgm:pt>
    <dgm:pt modelId="{060313FC-4FD7-498C-8182-9D92FE1952F0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Vendredi</a:t>
          </a:r>
          <a:r>
            <a:rPr lang="fr-FR"/>
            <a:t> (</a:t>
          </a:r>
          <a:r>
            <a:rPr lang="fr-FR">
              <a:latin typeface="Gill Sans MT" panose="020B0502020104020203"/>
            </a:rPr>
            <a:t>13/11</a:t>
          </a:r>
          <a:r>
            <a:rPr lang="fr-FR"/>
            <a:t>)</a:t>
          </a:r>
          <a:endParaRPr lang="fr-FR">
            <a:latin typeface="Gill Sans MT" panose="020B0502020104020203"/>
          </a:endParaRPr>
        </a:p>
      </dgm:t>
    </dgm:pt>
    <dgm:pt modelId="{E2E8C58E-DFF0-45CF-8561-30A383412EAF}" type="parTrans" cxnId="{27738F6B-4D91-4B96-B78F-46F5ABA142AA}">
      <dgm:prSet/>
      <dgm:spPr/>
      <dgm:t>
        <a:bodyPr/>
        <a:lstStyle/>
        <a:p>
          <a:endParaRPr lang="en-US"/>
        </a:p>
      </dgm:t>
    </dgm:pt>
    <dgm:pt modelId="{42DFEA5C-88ED-4307-8A5A-E53CF2EC149A}" type="sibTrans" cxnId="{27738F6B-4D91-4B96-B78F-46F5ABA142AA}">
      <dgm:prSet/>
      <dgm:spPr/>
      <dgm:t>
        <a:bodyPr/>
        <a:lstStyle/>
        <a:p>
          <a:endParaRPr lang="en-US"/>
        </a:p>
      </dgm:t>
    </dgm:pt>
    <dgm:pt modelId="{B6AF324B-23B9-4FEB-9CC6-16D7FB1610BD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Déterminer le jeu</a:t>
          </a:r>
        </a:p>
      </dgm:t>
    </dgm:pt>
    <dgm:pt modelId="{DF2749DF-31E1-4A70-A648-DDE6932AB884}" type="parTrans" cxnId="{825E9D93-C759-452F-9547-E5F75C7D95D3}">
      <dgm:prSet/>
      <dgm:spPr/>
      <dgm:t>
        <a:bodyPr/>
        <a:lstStyle/>
        <a:p>
          <a:endParaRPr lang="en-US"/>
        </a:p>
      </dgm:t>
    </dgm:pt>
    <dgm:pt modelId="{B45EFC5D-5D3A-4FBA-897E-7F04F3FD68A2}" type="sibTrans" cxnId="{825E9D93-C759-452F-9547-E5F75C7D95D3}">
      <dgm:prSet/>
      <dgm:spPr/>
      <dgm:t>
        <a:bodyPr/>
        <a:lstStyle/>
        <a:p>
          <a:endParaRPr lang="en-US"/>
        </a:p>
      </dgm:t>
    </dgm:pt>
    <dgm:pt modelId="{82E2C45C-E5E5-4776-B1A2-972CBECA4EB7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Organiser le </a:t>
          </a:r>
          <a:r>
            <a:rPr lang="fr-FR" err="1">
              <a:latin typeface="Gill Sans MT" panose="020B0502020104020203"/>
            </a:rPr>
            <a:t>GitLab</a:t>
          </a:r>
          <a:endParaRPr lang="fr-FR">
            <a:latin typeface="Gill Sans MT" panose="020B0502020104020203"/>
          </a:endParaRPr>
        </a:p>
      </dgm:t>
    </dgm:pt>
    <dgm:pt modelId="{6D6DCE89-7650-4D5A-A7CB-32DFEE5458D9}" type="parTrans" cxnId="{4505A0FC-7B95-482E-B5FA-B55C6B063897}">
      <dgm:prSet/>
      <dgm:spPr/>
      <dgm:t>
        <a:bodyPr/>
        <a:lstStyle/>
        <a:p>
          <a:endParaRPr lang="en-US"/>
        </a:p>
      </dgm:t>
    </dgm:pt>
    <dgm:pt modelId="{5C9469E2-21A2-475B-B394-D1F86467F05B}" type="sibTrans" cxnId="{4505A0FC-7B95-482E-B5FA-B55C6B063897}">
      <dgm:prSet/>
      <dgm:spPr/>
      <dgm:t>
        <a:bodyPr/>
        <a:lstStyle/>
        <a:p>
          <a:endParaRPr lang="en-US"/>
        </a:p>
      </dgm:t>
    </dgm:pt>
    <dgm:pt modelId="{2AE6645B-3EAB-445D-A5F3-946A10C039D0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ReadMe</a:t>
          </a:r>
        </a:p>
      </dgm:t>
    </dgm:pt>
    <dgm:pt modelId="{EF7AE8A7-E2B7-4994-9E74-BF5FEBC852CC}" type="parTrans" cxnId="{19BE207C-D841-4BE2-A077-3352939BBB92}">
      <dgm:prSet/>
      <dgm:spPr/>
      <dgm:t>
        <a:bodyPr/>
        <a:lstStyle/>
        <a:p>
          <a:endParaRPr lang="en-US"/>
        </a:p>
      </dgm:t>
    </dgm:pt>
    <dgm:pt modelId="{7A3EFEA7-7B27-4B35-AFCA-EB3BFA919F36}" type="sibTrans" cxnId="{19BE207C-D841-4BE2-A077-3352939BBB92}">
      <dgm:prSet/>
      <dgm:spPr/>
      <dgm:t>
        <a:bodyPr/>
        <a:lstStyle/>
        <a:p>
          <a:endParaRPr lang="en-US"/>
        </a:p>
      </dgm:t>
    </dgm:pt>
    <dgm:pt modelId="{E5536E5A-E1A2-4602-8274-E72D40C8F4C6}" type="pres">
      <dgm:prSet presAssocID="{DC26F3E4-0AE2-4371-BB50-03B4A2A36B09}" presName="theList" presStyleCnt="0">
        <dgm:presLayoutVars>
          <dgm:dir/>
          <dgm:animLvl val="lvl"/>
          <dgm:resizeHandles val="exact"/>
        </dgm:presLayoutVars>
      </dgm:prSet>
      <dgm:spPr/>
    </dgm:pt>
    <dgm:pt modelId="{1EBD7644-B630-4F00-A40E-C719B2566FF6}" type="pres">
      <dgm:prSet presAssocID="{060313FC-4FD7-498C-8182-9D92FE1952F0}" presName="compNode" presStyleCnt="0"/>
      <dgm:spPr/>
    </dgm:pt>
    <dgm:pt modelId="{6D880B2D-2418-4C29-96EB-721415F5DC59}" type="pres">
      <dgm:prSet presAssocID="{060313FC-4FD7-498C-8182-9D92FE1952F0}" presName="noGeometry" presStyleCnt="0"/>
      <dgm:spPr/>
    </dgm:pt>
    <dgm:pt modelId="{1186A820-E0AD-46FC-A475-4983F5594AE7}" type="pres">
      <dgm:prSet presAssocID="{060313FC-4FD7-498C-8182-9D92FE1952F0}" presName="childTextVisible" presStyleLbl="bgAccFollowNode1" presStyleIdx="0" presStyleCnt="4">
        <dgm:presLayoutVars>
          <dgm:bulletEnabled val="1"/>
        </dgm:presLayoutVars>
      </dgm:prSet>
      <dgm:spPr/>
    </dgm:pt>
    <dgm:pt modelId="{CDCDC1BE-82B5-4011-BE26-CB653795E660}" type="pres">
      <dgm:prSet presAssocID="{060313FC-4FD7-498C-8182-9D92FE1952F0}" presName="childTextHidden" presStyleLbl="bgAccFollowNode1" presStyleIdx="0" presStyleCnt="4"/>
      <dgm:spPr/>
    </dgm:pt>
    <dgm:pt modelId="{7B58E88A-79A5-4EAA-A9D5-DC3EC38666FE}" type="pres">
      <dgm:prSet presAssocID="{060313FC-4FD7-498C-8182-9D92FE1952F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CA0371B-F8AC-456B-8CF2-A7313E78FEA4}" type="pres">
      <dgm:prSet presAssocID="{060313FC-4FD7-498C-8182-9D92FE1952F0}" presName="aSpace" presStyleCnt="0"/>
      <dgm:spPr/>
    </dgm:pt>
    <dgm:pt modelId="{40FA576B-C0A4-4A0C-904B-7D0AE886E4BA}" type="pres">
      <dgm:prSet presAssocID="{CC8CC538-89AF-4688-95F4-76D5A581B725}" presName="compNode" presStyleCnt="0"/>
      <dgm:spPr/>
    </dgm:pt>
    <dgm:pt modelId="{C3092F4D-7E62-4D5B-A6F9-8E2A5E6C488F}" type="pres">
      <dgm:prSet presAssocID="{CC8CC538-89AF-4688-95F4-76D5A581B725}" presName="noGeometry" presStyleCnt="0"/>
      <dgm:spPr/>
    </dgm:pt>
    <dgm:pt modelId="{C25A2602-F38B-4A2D-87D3-54A05FDBC7CE}" type="pres">
      <dgm:prSet presAssocID="{CC8CC538-89AF-4688-95F4-76D5A581B725}" presName="childTextVisible" presStyleLbl="bgAccFollowNode1" presStyleIdx="1" presStyleCnt="4">
        <dgm:presLayoutVars>
          <dgm:bulletEnabled val="1"/>
        </dgm:presLayoutVars>
      </dgm:prSet>
      <dgm:spPr/>
    </dgm:pt>
    <dgm:pt modelId="{3498F244-68A8-4694-A891-7B878B655E62}" type="pres">
      <dgm:prSet presAssocID="{CC8CC538-89AF-4688-95F4-76D5A581B725}" presName="childTextHidden" presStyleLbl="bgAccFollowNode1" presStyleIdx="1" presStyleCnt="4"/>
      <dgm:spPr/>
    </dgm:pt>
    <dgm:pt modelId="{31E08B68-F103-479C-AA84-76CF7F5F50D1}" type="pres">
      <dgm:prSet presAssocID="{CC8CC538-89AF-4688-95F4-76D5A581B72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F328727-253F-41C1-8989-2782F881A166}" type="pres">
      <dgm:prSet presAssocID="{CC8CC538-89AF-4688-95F4-76D5A581B725}" presName="aSpace" presStyleCnt="0"/>
      <dgm:spPr/>
    </dgm:pt>
    <dgm:pt modelId="{65D2487B-F125-40E8-BC16-930A87671BBB}" type="pres">
      <dgm:prSet presAssocID="{EFD44E1C-4208-4942-BFB1-75A73D217CA6}" presName="compNode" presStyleCnt="0"/>
      <dgm:spPr/>
    </dgm:pt>
    <dgm:pt modelId="{13093ACF-A239-4B27-8CC7-A1CC80F999BD}" type="pres">
      <dgm:prSet presAssocID="{EFD44E1C-4208-4942-BFB1-75A73D217CA6}" presName="noGeometry" presStyleCnt="0"/>
      <dgm:spPr/>
    </dgm:pt>
    <dgm:pt modelId="{CFEA2D8D-28F2-4686-8558-E6704FBEFEAE}" type="pres">
      <dgm:prSet presAssocID="{EFD44E1C-4208-4942-BFB1-75A73D217CA6}" presName="childTextVisible" presStyleLbl="bgAccFollowNode1" presStyleIdx="2" presStyleCnt="4">
        <dgm:presLayoutVars>
          <dgm:bulletEnabled val="1"/>
        </dgm:presLayoutVars>
      </dgm:prSet>
      <dgm:spPr/>
    </dgm:pt>
    <dgm:pt modelId="{78297D4D-2C0B-4969-BF57-A9BB0BE3CDD5}" type="pres">
      <dgm:prSet presAssocID="{EFD44E1C-4208-4942-BFB1-75A73D217CA6}" presName="childTextHidden" presStyleLbl="bgAccFollowNode1" presStyleIdx="2" presStyleCnt="4"/>
      <dgm:spPr/>
    </dgm:pt>
    <dgm:pt modelId="{AB420605-2F56-41AD-8C09-69C25820E8D9}" type="pres">
      <dgm:prSet presAssocID="{EFD44E1C-4208-4942-BFB1-75A73D217CA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8F254BB4-4EF8-4DF6-9909-94A6335C4479}" type="pres">
      <dgm:prSet presAssocID="{EFD44E1C-4208-4942-BFB1-75A73D217CA6}" presName="aSpace" presStyleCnt="0"/>
      <dgm:spPr/>
    </dgm:pt>
    <dgm:pt modelId="{CAEEE568-0B0E-4AC3-A278-6167CDA27554}" type="pres">
      <dgm:prSet presAssocID="{74886CA2-D232-4163-9731-D2E55FF80615}" presName="compNode" presStyleCnt="0"/>
      <dgm:spPr/>
    </dgm:pt>
    <dgm:pt modelId="{95BAADCB-CD56-4391-A554-218CB6227BA2}" type="pres">
      <dgm:prSet presAssocID="{74886CA2-D232-4163-9731-D2E55FF80615}" presName="noGeometry" presStyleCnt="0"/>
      <dgm:spPr/>
    </dgm:pt>
    <dgm:pt modelId="{60E23025-AE89-4B17-B24C-3A535678D914}" type="pres">
      <dgm:prSet presAssocID="{74886CA2-D232-4163-9731-D2E55FF80615}" presName="childTextVisible" presStyleLbl="bgAccFollowNode1" presStyleIdx="3" presStyleCnt="4">
        <dgm:presLayoutVars>
          <dgm:bulletEnabled val="1"/>
        </dgm:presLayoutVars>
      </dgm:prSet>
      <dgm:spPr/>
    </dgm:pt>
    <dgm:pt modelId="{FEF584D3-E5AA-467A-BB4F-C6BB3DEA6BD4}" type="pres">
      <dgm:prSet presAssocID="{74886CA2-D232-4163-9731-D2E55FF80615}" presName="childTextHidden" presStyleLbl="bgAccFollowNode1" presStyleIdx="3" presStyleCnt="4"/>
      <dgm:spPr/>
    </dgm:pt>
    <dgm:pt modelId="{10F01389-BB29-4C80-8EEF-504303CB14D6}" type="pres">
      <dgm:prSet presAssocID="{74886CA2-D232-4163-9731-D2E55FF80615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9F3AA614-89D5-4C13-90DE-9F7AA1E1BCC1}" type="presOf" srcId="{6A39F879-A55F-48A0-9B08-3F1DEC90D928}" destId="{C25A2602-F38B-4A2D-87D3-54A05FDBC7CE}" srcOrd="0" destOrd="1" presId="urn:microsoft.com/office/officeart/2005/8/layout/hProcess6"/>
    <dgm:cxn modelId="{F586731E-11D9-448C-81B5-8AF3DF98E0A7}" type="presOf" srcId="{82E2C45C-E5E5-4776-B1A2-972CBECA4EB7}" destId="{1186A820-E0AD-46FC-A475-4983F5594AE7}" srcOrd="0" destOrd="1" presId="urn:microsoft.com/office/officeart/2005/8/layout/hProcess6"/>
    <dgm:cxn modelId="{A5D49324-FC79-4392-8F59-ED9CAEF58FEC}" type="presOf" srcId="{2AE6645B-3EAB-445D-A5F3-946A10C039D0}" destId="{C25A2602-F38B-4A2D-87D3-54A05FDBC7CE}" srcOrd="0" destOrd="0" presId="urn:microsoft.com/office/officeart/2005/8/layout/hProcess6"/>
    <dgm:cxn modelId="{61EB4A36-9D80-40DD-9406-0910B1AAE074}" type="presOf" srcId="{82E2C45C-E5E5-4776-B1A2-972CBECA4EB7}" destId="{CDCDC1BE-82B5-4011-BE26-CB653795E660}" srcOrd="1" destOrd="1" presId="urn:microsoft.com/office/officeart/2005/8/layout/hProcess6"/>
    <dgm:cxn modelId="{DDF22A5F-0ECE-4DC9-92D1-00CEC40125EA}" srcId="{DC26F3E4-0AE2-4371-BB50-03B4A2A36B09}" destId="{74886CA2-D232-4163-9731-D2E55FF80615}" srcOrd="3" destOrd="0" parTransId="{3DF22191-246F-4D14-B03F-C04F862C3650}" sibTransId="{9A484981-F0A9-41A8-9F80-58CD2F50A996}"/>
    <dgm:cxn modelId="{7275505F-2CDD-4F07-9084-17F82F1C065F}" srcId="{CC8CC538-89AF-4688-95F4-76D5A581B725}" destId="{6A39F879-A55F-48A0-9B08-3F1DEC90D928}" srcOrd="1" destOrd="0" parTransId="{514E4ED6-BE53-469D-9A32-D302E6F85A37}" sibTransId="{1422F7A2-6215-425F-876D-2CFCC6F65937}"/>
    <dgm:cxn modelId="{7B897063-6AA4-478A-A4B9-A651189E8A9C}" type="presOf" srcId="{B6AF324B-23B9-4FEB-9CC6-16D7FB1610BD}" destId="{1186A820-E0AD-46FC-A475-4983F5594AE7}" srcOrd="0" destOrd="0" presId="urn:microsoft.com/office/officeart/2005/8/layout/hProcess6"/>
    <dgm:cxn modelId="{83B95463-457D-4BE9-AD90-D406132BFACD}" type="presOf" srcId="{DE2AE2AA-11DC-4980-9BBB-099DE3338A23}" destId="{CFEA2D8D-28F2-4686-8558-E6704FBEFEAE}" srcOrd="0" destOrd="0" presId="urn:microsoft.com/office/officeart/2005/8/layout/hProcess6"/>
    <dgm:cxn modelId="{B38FF144-679C-4D00-BABA-4E7A0D28224C}" type="presOf" srcId="{060313FC-4FD7-498C-8182-9D92FE1952F0}" destId="{7B58E88A-79A5-4EAA-A9D5-DC3EC38666FE}" srcOrd="0" destOrd="0" presId="urn:microsoft.com/office/officeart/2005/8/layout/hProcess6"/>
    <dgm:cxn modelId="{27738F6B-4D91-4B96-B78F-46F5ABA142AA}" srcId="{DC26F3E4-0AE2-4371-BB50-03B4A2A36B09}" destId="{060313FC-4FD7-498C-8182-9D92FE1952F0}" srcOrd="0" destOrd="0" parTransId="{E2E8C58E-DFF0-45CF-8561-30A383412EAF}" sibTransId="{42DFEA5C-88ED-4307-8A5A-E53CF2EC149A}"/>
    <dgm:cxn modelId="{B841BA6E-2C97-4429-B275-0AC0130D234E}" srcId="{74886CA2-D232-4163-9731-D2E55FF80615}" destId="{0F82E929-B927-44FF-96BC-89BA8A5C6585}" srcOrd="1" destOrd="0" parTransId="{448F70AD-1011-40E8-AAA0-C19F25F506A4}" sibTransId="{A3D4778A-38CE-4F85-82E6-017A7A080CC8}"/>
    <dgm:cxn modelId="{22DA6C75-9826-4F71-B461-36DCADD58396}" type="presOf" srcId="{2AE6645B-3EAB-445D-A5F3-946A10C039D0}" destId="{3498F244-68A8-4694-A891-7B878B655E62}" srcOrd="1" destOrd="0" presId="urn:microsoft.com/office/officeart/2005/8/layout/hProcess6"/>
    <dgm:cxn modelId="{E44B1659-37F8-4D8C-BF6F-D8E6D49DFED7}" type="presOf" srcId="{74886CA2-D232-4163-9731-D2E55FF80615}" destId="{10F01389-BB29-4C80-8EEF-504303CB14D6}" srcOrd="0" destOrd="0" presId="urn:microsoft.com/office/officeart/2005/8/layout/hProcess6"/>
    <dgm:cxn modelId="{3796AF79-EC47-4461-8E97-35D7641A53E7}" type="presOf" srcId="{B6AF324B-23B9-4FEB-9CC6-16D7FB1610BD}" destId="{CDCDC1BE-82B5-4011-BE26-CB653795E660}" srcOrd="1" destOrd="0" presId="urn:microsoft.com/office/officeart/2005/8/layout/hProcess6"/>
    <dgm:cxn modelId="{A70F3B7B-C6E9-4889-AE70-F3A37BBC66A4}" type="presOf" srcId="{0F82E929-B927-44FF-96BC-89BA8A5C6585}" destId="{60E23025-AE89-4B17-B24C-3A535678D914}" srcOrd="0" destOrd="1" presId="urn:microsoft.com/office/officeart/2005/8/layout/hProcess6"/>
    <dgm:cxn modelId="{19BE207C-D841-4BE2-A077-3352939BBB92}" srcId="{CC8CC538-89AF-4688-95F4-76D5A581B725}" destId="{2AE6645B-3EAB-445D-A5F3-946A10C039D0}" srcOrd="0" destOrd="0" parTransId="{EF7AE8A7-E2B7-4994-9E74-BF5FEBC852CC}" sibTransId="{7A3EFEA7-7B27-4B35-AFCA-EB3BFA919F36}"/>
    <dgm:cxn modelId="{7471658B-38C3-42B4-929E-5C853F80785C}" type="presOf" srcId="{0D8B23DE-3649-4E36-8D4A-EEC2CFAB22EA}" destId="{FEF584D3-E5AA-467A-BB4F-C6BB3DEA6BD4}" srcOrd="1" destOrd="0" presId="urn:microsoft.com/office/officeart/2005/8/layout/hProcess6"/>
    <dgm:cxn modelId="{40F8298C-8075-4B77-8CED-6BA9A70ECB11}" type="presOf" srcId="{0F82E929-B927-44FF-96BC-89BA8A5C6585}" destId="{FEF584D3-E5AA-467A-BB4F-C6BB3DEA6BD4}" srcOrd="1" destOrd="1" presId="urn:microsoft.com/office/officeart/2005/8/layout/hProcess6"/>
    <dgm:cxn modelId="{825E9D93-C759-452F-9547-E5F75C7D95D3}" srcId="{060313FC-4FD7-498C-8182-9D92FE1952F0}" destId="{B6AF324B-23B9-4FEB-9CC6-16D7FB1610BD}" srcOrd="0" destOrd="0" parTransId="{DF2749DF-31E1-4A70-A648-DDE6932AB884}" sibTransId="{B45EFC5D-5D3A-4FBA-897E-7F04F3FD68A2}"/>
    <dgm:cxn modelId="{710D159A-4B6D-4B08-A1E5-F19494171422}" type="presOf" srcId="{DE2AE2AA-11DC-4980-9BBB-099DE3338A23}" destId="{78297D4D-2C0B-4969-BF57-A9BB0BE3CDD5}" srcOrd="1" destOrd="0" presId="urn:microsoft.com/office/officeart/2005/8/layout/hProcess6"/>
    <dgm:cxn modelId="{5F29D9AE-0183-4226-8C80-D80A15022189}" type="presOf" srcId="{0D8B23DE-3649-4E36-8D4A-EEC2CFAB22EA}" destId="{60E23025-AE89-4B17-B24C-3A535678D914}" srcOrd="0" destOrd="0" presId="urn:microsoft.com/office/officeart/2005/8/layout/hProcess6"/>
    <dgm:cxn modelId="{16EC31B1-A92C-40CD-9CB3-169D4B140F7A}" srcId="{DC26F3E4-0AE2-4371-BB50-03B4A2A36B09}" destId="{CC8CC538-89AF-4688-95F4-76D5A581B725}" srcOrd="1" destOrd="0" parTransId="{E937F299-694D-4A1E-B66A-D3B34805C5BF}" sibTransId="{CFF38DE3-0BB9-4071-AD31-86847D30109D}"/>
    <dgm:cxn modelId="{4A1933B6-F249-4B14-BAA5-E09EA9A9676B}" type="presOf" srcId="{6A39F879-A55F-48A0-9B08-3F1DEC90D928}" destId="{3498F244-68A8-4694-A891-7B878B655E62}" srcOrd="1" destOrd="1" presId="urn:microsoft.com/office/officeart/2005/8/layout/hProcess6"/>
    <dgm:cxn modelId="{67A125BB-B372-4D3D-9735-78AE10648A03}" type="presOf" srcId="{CC8CC538-89AF-4688-95F4-76D5A581B725}" destId="{31E08B68-F103-479C-AA84-76CF7F5F50D1}" srcOrd="0" destOrd="0" presId="urn:microsoft.com/office/officeart/2005/8/layout/hProcess6"/>
    <dgm:cxn modelId="{000AA2C0-47D6-4114-8E2A-D2913A9A581E}" srcId="{74886CA2-D232-4163-9731-D2E55FF80615}" destId="{0D8B23DE-3649-4E36-8D4A-EEC2CFAB22EA}" srcOrd="0" destOrd="0" parTransId="{8310FE22-9424-4C58-A8EF-5A50CFEDFC0C}" sibTransId="{450ED776-7A2A-4E4B-95E5-A02C8B85924B}"/>
    <dgm:cxn modelId="{B64CBDCD-F770-49B4-A3D7-C1167ECB5D05}" srcId="{DC26F3E4-0AE2-4371-BB50-03B4A2A36B09}" destId="{EFD44E1C-4208-4942-BFB1-75A73D217CA6}" srcOrd="2" destOrd="0" parTransId="{C4AF6644-43CB-4EF9-97B0-CF73AE657501}" sibTransId="{5417FA9A-4849-4760-B22C-7DC38EFEC7E6}"/>
    <dgm:cxn modelId="{30F142E3-2B11-4F87-AB0B-932D2ED6E6F2}" srcId="{EFD44E1C-4208-4942-BFB1-75A73D217CA6}" destId="{DE2AE2AA-11DC-4980-9BBB-099DE3338A23}" srcOrd="0" destOrd="0" parTransId="{B40ECCA2-A8F8-45EB-81D8-5CD01221B312}" sibTransId="{7E2DBC3D-5A76-4D32-B42E-44FA7A55AFDC}"/>
    <dgm:cxn modelId="{11BB37EF-C792-4813-8056-95DA742B1D51}" type="presOf" srcId="{DC26F3E4-0AE2-4371-BB50-03B4A2A36B09}" destId="{E5536E5A-E1A2-4602-8274-E72D40C8F4C6}" srcOrd="0" destOrd="0" presId="urn:microsoft.com/office/officeart/2005/8/layout/hProcess6"/>
    <dgm:cxn modelId="{31C634FC-79FE-48BE-A500-6838B2F5D7AB}" type="presOf" srcId="{EFD44E1C-4208-4942-BFB1-75A73D217CA6}" destId="{AB420605-2F56-41AD-8C09-69C25820E8D9}" srcOrd="0" destOrd="0" presId="urn:microsoft.com/office/officeart/2005/8/layout/hProcess6"/>
    <dgm:cxn modelId="{4505A0FC-7B95-482E-B5FA-B55C6B063897}" srcId="{060313FC-4FD7-498C-8182-9D92FE1952F0}" destId="{82E2C45C-E5E5-4776-B1A2-972CBECA4EB7}" srcOrd="1" destOrd="0" parTransId="{6D6DCE89-7650-4D5A-A7CB-32DFEE5458D9}" sibTransId="{5C9469E2-21A2-475B-B394-D1F86467F05B}"/>
    <dgm:cxn modelId="{E40E35FA-F3C9-463B-8C39-0CC593FBB5B0}" type="presParOf" srcId="{E5536E5A-E1A2-4602-8274-E72D40C8F4C6}" destId="{1EBD7644-B630-4F00-A40E-C719B2566FF6}" srcOrd="0" destOrd="0" presId="urn:microsoft.com/office/officeart/2005/8/layout/hProcess6"/>
    <dgm:cxn modelId="{304FEFC8-810A-43D7-9C1A-54416363C8D5}" type="presParOf" srcId="{1EBD7644-B630-4F00-A40E-C719B2566FF6}" destId="{6D880B2D-2418-4C29-96EB-721415F5DC59}" srcOrd="0" destOrd="0" presId="urn:microsoft.com/office/officeart/2005/8/layout/hProcess6"/>
    <dgm:cxn modelId="{525DDCDC-5FBE-4B4B-8404-36CFF8897DDF}" type="presParOf" srcId="{1EBD7644-B630-4F00-A40E-C719B2566FF6}" destId="{1186A820-E0AD-46FC-A475-4983F5594AE7}" srcOrd="1" destOrd="0" presId="urn:microsoft.com/office/officeart/2005/8/layout/hProcess6"/>
    <dgm:cxn modelId="{9102F409-7616-4262-9E3B-58FF28747B29}" type="presParOf" srcId="{1EBD7644-B630-4F00-A40E-C719B2566FF6}" destId="{CDCDC1BE-82B5-4011-BE26-CB653795E660}" srcOrd="2" destOrd="0" presId="urn:microsoft.com/office/officeart/2005/8/layout/hProcess6"/>
    <dgm:cxn modelId="{16966C46-537D-4385-9294-AC4AD6D834BE}" type="presParOf" srcId="{1EBD7644-B630-4F00-A40E-C719B2566FF6}" destId="{7B58E88A-79A5-4EAA-A9D5-DC3EC38666FE}" srcOrd="3" destOrd="0" presId="urn:microsoft.com/office/officeart/2005/8/layout/hProcess6"/>
    <dgm:cxn modelId="{5EBD6C6C-3D46-4AB5-9FDE-21E0D656F592}" type="presParOf" srcId="{E5536E5A-E1A2-4602-8274-E72D40C8F4C6}" destId="{3CA0371B-F8AC-456B-8CF2-A7313E78FEA4}" srcOrd="1" destOrd="0" presId="urn:microsoft.com/office/officeart/2005/8/layout/hProcess6"/>
    <dgm:cxn modelId="{DB59E7C1-6E01-45F6-A5B0-2A0693DAD066}" type="presParOf" srcId="{E5536E5A-E1A2-4602-8274-E72D40C8F4C6}" destId="{40FA576B-C0A4-4A0C-904B-7D0AE886E4BA}" srcOrd="2" destOrd="0" presId="urn:microsoft.com/office/officeart/2005/8/layout/hProcess6"/>
    <dgm:cxn modelId="{EAE93DB4-E22A-4EED-8217-BA1D0B4C21BA}" type="presParOf" srcId="{40FA576B-C0A4-4A0C-904B-7D0AE886E4BA}" destId="{C3092F4D-7E62-4D5B-A6F9-8E2A5E6C488F}" srcOrd="0" destOrd="0" presId="urn:microsoft.com/office/officeart/2005/8/layout/hProcess6"/>
    <dgm:cxn modelId="{528F26F0-3867-4AB4-B6FE-C5D5B269AE91}" type="presParOf" srcId="{40FA576B-C0A4-4A0C-904B-7D0AE886E4BA}" destId="{C25A2602-F38B-4A2D-87D3-54A05FDBC7CE}" srcOrd="1" destOrd="0" presId="urn:microsoft.com/office/officeart/2005/8/layout/hProcess6"/>
    <dgm:cxn modelId="{74237203-1985-4F07-BB0A-1AE2C4B9B3E1}" type="presParOf" srcId="{40FA576B-C0A4-4A0C-904B-7D0AE886E4BA}" destId="{3498F244-68A8-4694-A891-7B878B655E62}" srcOrd="2" destOrd="0" presId="urn:microsoft.com/office/officeart/2005/8/layout/hProcess6"/>
    <dgm:cxn modelId="{B4BAC690-98EB-4301-9D4D-A9119511860D}" type="presParOf" srcId="{40FA576B-C0A4-4A0C-904B-7D0AE886E4BA}" destId="{31E08B68-F103-479C-AA84-76CF7F5F50D1}" srcOrd="3" destOrd="0" presId="urn:microsoft.com/office/officeart/2005/8/layout/hProcess6"/>
    <dgm:cxn modelId="{86686511-7158-4CB0-8F51-C4CBEB12C9BD}" type="presParOf" srcId="{E5536E5A-E1A2-4602-8274-E72D40C8F4C6}" destId="{BF328727-253F-41C1-8989-2782F881A166}" srcOrd="3" destOrd="0" presId="urn:microsoft.com/office/officeart/2005/8/layout/hProcess6"/>
    <dgm:cxn modelId="{62CAC87D-0215-4088-B705-669C9C2D6EE2}" type="presParOf" srcId="{E5536E5A-E1A2-4602-8274-E72D40C8F4C6}" destId="{65D2487B-F125-40E8-BC16-930A87671BBB}" srcOrd="4" destOrd="0" presId="urn:microsoft.com/office/officeart/2005/8/layout/hProcess6"/>
    <dgm:cxn modelId="{8CB7AE10-EEC8-4EF2-98BC-89BA6F858B9C}" type="presParOf" srcId="{65D2487B-F125-40E8-BC16-930A87671BBB}" destId="{13093ACF-A239-4B27-8CC7-A1CC80F999BD}" srcOrd="0" destOrd="0" presId="urn:microsoft.com/office/officeart/2005/8/layout/hProcess6"/>
    <dgm:cxn modelId="{ACA9370E-C820-44A1-B741-7E27A93BBD0C}" type="presParOf" srcId="{65D2487B-F125-40E8-BC16-930A87671BBB}" destId="{CFEA2D8D-28F2-4686-8558-E6704FBEFEAE}" srcOrd="1" destOrd="0" presId="urn:microsoft.com/office/officeart/2005/8/layout/hProcess6"/>
    <dgm:cxn modelId="{86D87155-ADA0-4296-BCFC-9F55A5D5765B}" type="presParOf" srcId="{65D2487B-F125-40E8-BC16-930A87671BBB}" destId="{78297D4D-2C0B-4969-BF57-A9BB0BE3CDD5}" srcOrd="2" destOrd="0" presId="urn:microsoft.com/office/officeart/2005/8/layout/hProcess6"/>
    <dgm:cxn modelId="{AB335DB5-546F-481F-BAC4-D82A3088F74E}" type="presParOf" srcId="{65D2487B-F125-40E8-BC16-930A87671BBB}" destId="{AB420605-2F56-41AD-8C09-69C25820E8D9}" srcOrd="3" destOrd="0" presId="urn:microsoft.com/office/officeart/2005/8/layout/hProcess6"/>
    <dgm:cxn modelId="{F9BA052F-50BC-4F7B-98F3-89A378DAFF54}" type="presParOf" srcId="{E5536E5A-E1A2-4602-8274-E72D40C8F4C6}" destId="{8F254BB4-4EF8-4DF6-9909-94A6335C4479}" srcOrd="5" destOrd="0" presId="urn:microsoft.com/office/officeart/2005/8/layout/hProcess6"/>
    <dgm:cxn modelId="{E5CEFAF4-39EA-4A87-9A5D-F958FABAE45B}" type="presParOf" srcId="{E5536E5A-E1A2-4602-8274-E72D40C8F4C6}" destId="{CAEEE568-0B0E-4AC3-A278-6167CDA27554}" srcOrd="6" destOrd="0" presId="urn:microsoft.com/office/officeart/2005/8/layout/hProcess6"/>
    <dgm:cxn modelId="{BE1EED60-99F0-4DC4-AC59-1D05A6A64588}" type="presParOf" srcId="{CAEEE568-0B0E-4AC3-A278-6167CDA27554}" destId="{95BAADCB-CD56-4391-A554-218CB6227BA2}" srcOrd="0" destOrd="0" presId="urn:microsoft.com/office/officeart/2005/8/layout/hProcess6"/>
    <dgm:cxn modelId="{6F96CC8C-5FC1-4F27-AD13-3FB254B9CACC}" type="presParOf" srcId="{CAEEE568-0B0E-4AC3-A278-6167CDA27554}" destId="{60E23025-AE89-4B17-B24C-3A535678D914}" srcOrd="1" destOrd="0" presId="urn:microsoft.com/office/officeart/2005/8/layout/hProcess6"/>
    <dgm:cxn modelId="{A3D824E6-87B9-4F12-8C1D-0C56DABD83F2}" type="presParOf" srcId="{CAEEE568-0B0E-4AC3-A278-6167CDA27554}" destId="{FEF584D3-E5AA-467A-BB4F-C6BB3DEA6BD4}" srcOrd="2" destOrd="0" presId="urn:microsoft.com/office/officeart/2005/8/layout/hProcess6"/>
    <dgm:cxn modelId="{A9B4B201-3587-474D-86A4-1C73569646C3}" type="presParOf" srcId="{CAEEE568-0B0E-4AC3-A278-6167CDA27554}" destId="{10F01389-BB29-4C80-8EEF-504303CB14D6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8DF902-1018-4899-9018-58F7B0BAA20C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fr-FR"/>
        </a:p>
      </dgm:t>
    </dgm:pt>
    <dgm:pt modelId="{59BD0E5D-98FD-4FA7-882A-27B7BC8DC057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1) Créer</a:t>
          </a:r>
          <a:r>
            <a:rPr lang="fr-FR"/>
            <a:t> l'environnement</a:t>
          </a:r>
        </a:p>
      </dgm:t>
    </dgm:pt>
    <dgm:pt modelId="{96975397-22B9-463B-968E-15396B878D4D}" type="parTrans" cxnId="{CA8CA176-9748-4E1F-9B56-2BCD016DFDE4}">
      <dgm:prSet/>
      <dgm:spPr/>
      <dgm:t>
        <a:bodyPr/>
        <a:lstStyle/>
        <a:p>
          <a:endParaRPr lang="fr-FR"/>
        </a:p>
      </dgm:t>
    </dgm:pt>
    <dgm:pt modelId="{58403D76-59A5-44F4-B40F-26A8246EA563}" type="sibTrans" cxnId="{CA8CA176-9748-4E1F-9B56-2BCD016DFDE4}">
      <dgm:prSet/>
      <dgm:spPr/>
      <dgm:t>
        <a:bodyPr/>
        <a:lstStyle/>
        <a:p>
          <a:endParaRPr lang="fr-FR"/>
        </a:p>
      </dgm:t>
    </dgm:pt>
    <dgm:pt modelId="{3EDBD173-F62F-4603-A0AC-27FEECEF37BA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Créer l'esquelette du jeu</a:t>
          </a:r>
          <a:endParaRPr lang="fr-FR"/>
        </a:p>
      </dgm:t>
    </dgm:pt>
    <dgm:pt modelId="{C3430EB1-FDD3-4A2A-91E7-EE094DB4C65D}" type="parTrans" cxnId="{8887C8C6-E427-4A0A-BC7D-450F71F47465}">
      <dgm:prSet/>
      <dgm:spPr/>
      <dgm:t>
        <a:bodyPr/>
        <a:lstStyle/>
        <a:p>
          <a:endParaRPr lang="fr-FR"/>
        </a:p>
      </dgm:t>
    </dgm:pt>
    <dgm:pt modelId="{AB3EB064-80B6-4752-B199-CB5EBCFFA6AE}" type="sibTrans" cxnId="{8887C8C6-E427-4A0A-BC7D-450F71F47465}">
      <dgm:prSet/>
      <dgm:spPr/>
      <dgm:t>
        <a:bodyPr/>
        <a:lstStyle/>
        <a:p>
          <a:endParaRPr lang="fr-FR"/>
        </a:p>
      </dgm:t>
    </dgm:pt>
    <dgm:pt modelId="{B97F9335-6E7F-4846-9BFE-71922DC4334B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2) Bird</a:t>
          </a:r>
        </a:p>
      </dgm:t>
    </dgm:pt>
    <dgm:pt modelId="{5EF79505-A51F-4444-B978-455F9B80D9CB}" type="parTrans" cxnId="{54FC69AD-1D0F-42C6-B7EE-2B3B1AB14857}">
      <dgm:prSet/>
      <dgm:spPr/>
      <dgm:t>
        <a:bodyPr/>
        <a:lstStyle/>
        <a:p>
          <a:endParaRPr lang="fr-FR"/>
        </a:p>
      </dgm:t>
    </dgm:pt>
    <dgm:pt modelId="{FBB5726F-7FBC-4BE6-B118-C9FF3044490D}" type="sibTrans" cxnId="{54FC69AD-1D0F-42C6-B7EE-2B3B1AB14857}">
      <dgm:prSet/>
      <dgm:spPr/>
      <dgm:t>
        <a:bodyPr/>
        <a:lstStyle/>
        <a:p>
          <a:endParaRPr lang="fr-FR"/>
        </a:p>
      </dgm:t>
    </dgm:pt>
    <dgm:pt modelId="{5E628AE2-01C7-43DF-A372-2A621A39AADA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3) Ground</a:t>
          </a:r>
        </a:p>
      </dgm:t>
    </dgm:pt>
    <dgm:pt modelId="{BFEC4927-1662-4086-BA10-21F99780C3D8}" type="parTrans" cxnId="{16A2DE80-F3D9-41EE-9D4E-6A401CF76373}">
      <dgm:prSet/>
      <dgm:spPr/>
    </dgm:pt>
    <dgm:pt modelId="{6CE3D67A-8FB3-4B42-93D2-70C68983FE99}" type="sibTrans" cxnId="{16A2DE80-F3D9-41EE-9D4E-6A401CF76373}">
      <dgm:prSet/>
      <dgm:spPr/>
    </dgm:pt>
    <dgm:pt modelId="{CA941155-B4AD-4BF6-8DAA-26707DF3E63E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Implementer la classe Ground</a:t>
          </a:r>
        </a:p>
      </dgm:t>
    </dgm:pt>
    <dgm:pt modelId="{7454F10D-FB51-466D-90A2-235825AF4CB2}" type="parTrans" cxnId="{BB810998-3C05-40A5-9706-5294D96676A9}">
      <dgm:prSet/>
      <dgm:spPr/>
    </dgm:pt>
    <dgm:pt modelId="{5F645022-A383-4FAE-BEB9-7B2E74F09FB6}" type="sibTrans" cxnId="{BB810998-3C05-40A5-9706-5294D96676A9}">
      <dgm:prSet/>
      <dgm:spPr/>
    </dgm:pt>
    <dgm:pt modelId="{43CBCC45-CB3B-477B-B3E6-D25D0B849143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4) Pipe</a:t>
          </a:r>
        </a:p>
      </dgm:t>
    </dgm:pt>
    <dgm:pt modelId="{4D91FA2E-BA42-428B-A115-7C047EF62DD2}" type="parTrans" cxnId="{44CF088A-99FE-4609-AB6E-46C49D820353}">
      <dgm:prSet/>
      <dgm:spPr/>
    </dgm:pt>
    <dgm:pt modelId="{ADBE78A5-9AFB-42F2-A349-A380D6097001}" type="sibTrans" cxnId="{44CF088A-99FE-4609-AB6E-46C49D820353}">
      <dgm:prSet/>
      <dgm:spPr/>
    </dgm:pt>
    <dgm:pt modelId="{0D062357-4DCB-474D-8927-F97A979FD198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Implementer la classe Pipe et la classe Pipes</a:t>
          </a:r>
        </a:p>
      </dgm:t>
    </dgm:pt>
    <dgm:pt modelId="{CED57460-0BD8-4C6D-BAE7-1C27A445519B}" type="parTrans" cxnId="{D9868904-B687-47E0-B597-C4361AB0DB40}">
      <dgm:prSet/>
      <dgm:spPr/>
    </dgm:pt>
    <dgm:pt modelId="{94FAF1F5-AD05-4DF6-A1F4-036238D929C6}" type="sibTrans" cxnId="{D9868904-B687-47E0-B597-C4361AB0DB40}">
      <dgm:prSet/>
      <dgm:spPr/>
    </dgm:pt>
    <dgm:pt modelId="{75BC1382-134C-4239-87B7-BB87100D0E7F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Implementer la classe Bird</a:t>
          </a:r>
          <a:endParaRPr lang="fr-FR"/>
        </a:p>
      </dgm:t>
    </dgm:pt>
    <dgm:pt modelId="{7BEADA3E-BB69-43AB-A59C-BC770670EE7D}" type="parTrans" cxnId="{67E577CC-8E60-42A4-A8F3-2B17C9E707F2}">
      <dgm:prSet/>
      <dgm:spPr/>
    </dgm:pt>
    <dgm:pt modelId="{5138DFD9-FDD1-4B87-9009-935CB49EB68E}" type="sibTrans" cxnId="{67E577CC-8E60-42A4-A8F3-2B17C9E707F2}">
      <dgm:prSet/>
      <dgm:spPr/>
    </dgm:pt>
    <dgm:pt modelId="{2A372F58-AB14-44BF-BF89-EB82B0F498AE}" type="pres">
      <dgm:prSet presAssocID="{E18DF902-1018-4899-9018-58F7B0BAA20C}" presName="linear" presStyleCnt="0">
        <dgm:presLayoutVars>
          <dgm:animLvl val="lvl"/>
          <dgm:resizeHandles val="exact"/>
        </dgm:presLayoutVars>
      </dgm:prSet>
      <dgm:spPr/>
    </dgm:pt>
    <dgm:pt modelId="{8D232A6A-D2DE-45D8-B610-0BFE591C5A4B}" type="pres">
      <dgm:prSet presAssocID="{59BD0E5D-98FD-4FA7-882A-27B7BC8DC05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CDB91D2-C60B-4640-AF49-5DE57DAA286B}" type="pres">
      <dgm:prSet presAssocID="{59BD0E5D-98FD-4FA7-882A-27B7BC8DC057}" presName="childText" presStyleLbl="revTx" presStyleIdx="0" presStyleCnt="4">
        <dgm:presLayoutVars>
          <dgm:bulletEnabled val="1"/>
        </dgm:presLayoutVars>
      </dgm:prSet>
      <dgm:spPr/>
    </dgm:pt>
    <dgm:pt modelId="{6C1EE0A2-343F-4DB2-9604-8821CA528DEB}" type="pres">
      <dgm:prSet presAssocID="{B97F9335-6E7F-4846-9BFE-71922DC4334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F865397-802C-4F81-8A63-9A71F4F98968}" type="pres">
      <dgm:prSet presAssocID="{B97F9335-6E7F-4846-9BFE-71922DC4334B}" presName="childText" presStyleLbl="revTx" presStyleIdx="1" presStyleCnt="4">
        <dgm:presLayoutVars>
          <dgm:bulletEnabled val="1"/>
        </dgm:presLayoutVars>
      </dgm:prSet>
      <dgm:spPr/>
    </dgm:pt>
    <dgm:pt modelId="{BCB54B3D-2582-45A8-9A00-511AAA6B87B3}" type="pres">
      <dgm:prSet presAssocID="{5E628AE2-01C7-43DF-A372-2A621A39AA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ECBE6C8-8460-4D17-BA01-AE6E2ACB09AC}" type="pres">
      <dgm:prSet presAssocID="{5E628AE2-01C7-43DF-A372-2A621A39AADA}" presName="childText" presStyleLbl="revTx" presStyleIdx="2" presStyleCnt="4">
        <dgm:presLayoutVars>
          <dgm:bulletEnabled val="1"/>
        </dgm:presLayoutVars>
      </dgm:prSet>
      <dgm:spPr/>
    </dgm:pt>
    <dgm:pt modelId="{94CF3319-5077-4F6D-8416-44A2E17B9CDE}" type="pres">
      <dgm:prSet presAssocID="{43CBCC45-CB3B-477B-B3E6-D25D0B84914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FDCD84-EE1F-42D8-95FF-30F60A94C639}" type="pres">
      <dgm:prSet presAssocID="{43CBCC45-CB3B-477B-B3E6-D25D0B849143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9868904-B687-47E0-B597-C4361AB0DB40}" srcId="{43CBCC45-CB3B-477B-B3E6-D25D0B849143}" destId="{0D062357-4DCB-474D-8927-F97A979FD198}" srcOrd="0" destOrd="0" parTransId="{CED57460-0BD8-4C6D-BAE7-1C27A445519B}" sibTransId="{94FAF1F5-AD05-4DF6-A1F4-036238D929C6}"/>
    <dgm:cxn modelId="{8E6C170F-BA82-4E42-9D58-9B2D08286FFD}" type="presOf" srcId="{3EDBD173-F62F-4603-A0AC-27FEECEF37BA}" destId="{5CDB91D2-C60B-4640-AF49-5DE57DAA286B}" srcOrd="0" destOrd="0" presId="urn:microsoft.com/office/officeart/2005/8/layout/vList2"/>
    <dgm:cxn modelId="{5009D32D-E901-4330-9CA7-435F18405337}" type="presOf" srcId="{CA941155-B4AD-4BF6-8DAA-26707DF3E63E}" destId="{CECBE6C8-8460-4D17-BA01-AE6E2ACB09AC}" srcOrd="0" destOrd="0" presId="urn:microsoft.com/office/officeart/2005/8/layout/vList2"/>
    <dgm:cxn modelId="{51BCDC64-4516-45FB-8E74-1BF5D7343F80}" type="presOf" srcId="{B97F9335-6E7F-4846-9BFE-71922DC4334B}" destId="{6C1EE0A2-343F-4DB2-9604-8821CA528DEB}" srcOrd="0" destOrd="0" presId="urn:microsoft.com/office/officeart/2005/8/layout/vList2"/>
    <dgm:cxn modelId="{5963D04A-9C07-45C2-BA5D-4D06B9D10A97}" type="presOf" srcId="{5E628AE2-01C7-43DF-A372-2A621A39AADA}" destId="{BCB54B3D-2582-45A8-9A00-511AAA6B87B3}" srcOrd="0" destOrd="0" presId="urn:microsoft.com/office/officeart/2005/8/layout/vList2"/>
    <dgm:cxn modelId="{E42DC24C-03AB-463E-8B5E-81A61FD62B50}" type="presOf" srcId="{43CBCC45-CB3B-477B-B3E6-D25D0B849143}" destId="{94CF3319-5077-4F6D-8416-44A2E17B9CDE}" srcOrd="0" destOrd="0" presId="urn:microsoft.com/office/officeart/2005/8/layout/vList2"/>
    <dgm:cxn modelId="{647B4774-B189-4951-A745-98693E839020}" type="presOf" srcId="{75BC1382-134C-4239-87B7-BB87100D0E7F}" destId="{7F865397-802C-4F81-8A63-9A71F4F98968}" srcOrd="0" destOrd="0" presId="urn:microsoft.com/office/officeart/2005/8/layout/vList2"/>
    <dgm:cxn modelId="{CA8CA176-9748-4E1F-9B56-2BCD016DFDE4}" srcId="{E18DF902-1018-4899-9018-58F7B0BAA20C}" destId="{59BD0E5D-98FD-4FA7-882A-27B7BC8DC057}" srcOrd="0" destOrd="0" parTransId="{96975397-22B9-463B-968E-15396B878D4D}" sibTransId="{58403D76-59A5-44F4-B40F-26A8246EA563}"/>
    <dgm:cxn modelId="{D34B4D80-FAE1-4DAB-AAC5-46DE60C79161}" type="presOf" srcId="{0D062357-4DCB-474D-8927-F97A979FD198}" destId="{FDFDCD84-EE1F-42D8-95FF-30F60A94C639}" srcOrd="0" destOrd="0" presId="urn:microsoft.com/office/officeart/2005/8/layout/vList2"/>
    <dgm:cxn modelId="{16A2DE80-F3D9-41EE-9D4E-6A401CF76373}" srcId="{E18DF902-1018-4899-9018-58F7B0BAA20C}" destId="{5E628AE2-01C7-43DF-A372-2A621A39AADA}" srcOrd="2" destOrd="0" parTransId="{BFEC4927-1662-4086-BA10-21F99780C3D8}" sibTransId="{6CE3D67A-8FB3-4B42-93D2-70C68983FE99}"/>
    <dgm:cxn modelId="{44CF088A-99FE-4609-AB6E-46C49D820353}" srcId="{E18DF902-1018-4899-9018-58F7B0BAA20C}" destId="{43CBCC45-CB3B-477B-B3E6-D25D0B849143}" srcOrd="3" destOrd="0" parTransId="{4D91FA2E-BA42-428B-A115-7C047EF62DD2}" sibTransId="{ADBE78A5-9AFB-42F2-A349-A380D6097001}"/>
    <dgm:cxn modelId="{BB810998-3C05-40A5-9706-5294D96676A9}" srcId="{5E628AE2-01C7-43DF-A372-2A621A39AADA}" destId="{CA941155-B4AD-4BF6-8DAA-26707DF3E63E}" srcOrd="0" destOrd="0" parTransId="{7454F10D-FB51-466D-90A2-235825AF4CB2}" sibTransId="{5F645022-A383-4FAE-BEB9-7B2E74F09FB6}"/>
    <dgm:cxn modelId="{54FC69AD-1D0F-42C6-B7EE-2B3B1AB14857}" srcId="{E18DF902-1018-4899-9018-58F7B0BAA20C}" destId="{B97F9335-6E7F-4846-9BFE-71922DC4334B}" srcOrd="1" destOrd="0" parTransId="{5EF79505-A51F-4444-B978-455F9B80D9CB}" sibTransId="{FBB5726F-7FBC-4BE6-B118-C9FF3044490D}"/>
    <dgm:cxn modelId="{8887C8C6-E427-4A0A-BC7D-450F71F47465}" srcId="{59BD0E5D-98FD-4FA7-882A-27B7BC8DC057}" destId="{3EDBD173-F62F-4603-A0AC-27FEECEF37BA}" srcOrd="0" destOrd="0" parTransId="{C3430EB1-FDD3-4A2A-91E7-EE094DB4C65D}" sibTransId="{AB3EB064-80B6-4752-B199-CB5EBCFFA6AE}"/>
    <dgm:cxn modelId="{67E577CC-8E60-42A4-A8F3-2B17C9E707F2}" srcId="{B97F9335-6E7F-4846-9BFE-71922DC4334B}" destId="{75BC1382-134C-4239-87B7-BB87100D0E7F}" srcOrd="0" destOrd="0" parTransId="{7BEADA3E-BB69-43AB-A59C-BC770670EE7D}" sibTransId="{5138DFD9-FDD1-4B87-9009-935CB49EB68E}"/>
    <dgm:cxn modelId="{3FC764DA-2F8F-4E90-861D-599FB2099539}" type="presOf" srcId="{59BD0E5D-98FD-4FA7-882A-27B7BC8DC057}" destId="{8D232A6A-D2DE-45D8-B610-0BFE591C5A4B}" srcOrd="0" destOrd="0" presId="urn:microsoft.com/office/officeart/2005/8/layout/vList2"/>
    <dgm:cxn modelId="{9B76B5DD-3C65-4CD5-BF51-56D4A6513330}" type="presOf" srcId="{E18DF902-1018-4899-9018-58F7B0BAA20C}" destId="{2A372F58-AB14-44BF-BF89-EB82B0F498AE}" srcOrd="0" destOrd="0" presId="urn:microsoft.com/office/officeart/2005/8/layout/vList2"/>
    <dgm:cxn modelId="{88C4E60E-3385-463C-BF3D-1A8790D0D644}" type="presParOf" srcId="{2A372F58-AB14-44BF-BF89-EB82B0F498AE}" destId="{8D232A6A-D2DE-45D8-B610-0BFE591C5A4B}" srcOrd="0" destOrd="0" presId="urn:microsoft.com/office/officeart/2005/8/layout/vList2"/>
    <dgm:cxn modelId="{4B29861D-4A2F-4FAD-895F-522B538F79A0}" type="presParOf" srcId="{2A372F58-AB14-44BF-BF89-EB82B0F498AE}" destId="{5CDB91D2-C60B-4640-AF49-5DE57DAA286B}" srcOrd="1" destOrd="0" presId="urn:microsoft.com/office/officeart/2005/8/layout/vList2"/>
    <dgm:cxn modelId="{736766C1-1974-4612-A1DF-06073BC3FF00}" type="presParOf" srcId="{2A372F58-AB14-44BF-BF89-EB82B0F498AE}" destId="{6C1EE0A2-343F-4DB2-9604-8821CA528DEB}" srcOrd="2" destOrd="0" presId="urn:microsoft.com/office/officeart/2005/8/layout/vList2"/>
    <dgm:cxn modelId="{AF961A65-0CE7-4C11-B81F-93F6BBE1471B}" type="presParOf" srcId="{2A372F58-AB14-44BF-BF89-EB82B0F498AE}" destId="{7F865397-802C-4F81-8A63-9A71F4F98968}" srcOrd="3" destOrd="0" presId="urn:microsoft.com/office/officeart/2005/8/layout/vList2"/>
    <dgm:cxn modelId="{C3F30029-AC26-4C8B-A639-7CC7160BFE68}" type="presParOf" srcId="{2A372F58-AB14-44BF-BF89-EB82B0F498AE}" destId="{BCB54B3D-2582-45A8-9A00-511AAA6B87B3}" srcOrd="4" destOrd="0" presId="urn:microsoft.com/office/officeart/2005/8/layout/vList2"/>
    <dgm:cxn modelId="{D10A4390-B2F5-4E2A-B1A8-30F3AE0A0402}" type="presParOf" srcId="{2A372F58-AB14-44BF-BF89-EB82B0F498AE}" destId="{CECBE6C8-8460-4D17-BA01-AE6E2ACB09AC}" srcOrd="5" destOrd="0" presId="urn:microsoft.com/office/officeart/2005/8/layout/vList2"/>
    <dgm:cxn modelId="{6D8E4823-2C83-4BE6-95A4-1527AFAFCC62}" type="presParOf" srcId="{2A372F58-AB14-44BF-BF89-EB82B0F498AE}" destId="{94CF3319-5077-4F6D-8416-44A2E17B9CDE}" srcOrd="6" destOrd="0" presId="urn:microsoft.com/office/officeart/2005/8/layout/vList2"/>
    <dgm:cxn modelId="{13072B6D-EFE3-48E6-B31C-CBE39BBACDC8}" type="presParOf" srcId="{2A372F58-AB14-44BF-BF89-EB82B0F498AE}" destId="{FDFDCD84-EE1F-42D8-95FF-30F60A94C63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8DF902-1018-4899-9018-58F7B0BAA20C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fr-FR"/>
        </a:p>
      </dgm:t>
    </dgm:pt>
    <dgm:pt modelId="{59BD0E5D-98FD-4FA7-882A-27B7BC8DC057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5) Design</a:t>
          </a:r>
          <a:endParaRPr lang="fr-FR"/>
        </a:p>
      </dgm:t>
    </dgm:pt>
    <dgm:pt modelId="{96975397-22B9-463B-968E-15396B878D4D}" type="parTrans" cxnId="{CA8CA176-9748-4E1F-9B56-2BCD016DFDE4}">
      <dgm:prSet/>
      <dgm:spPr/>
      <dgm:t>
        <a:bodyPr/>
        <a:lstStyle/>
        <a:p>
          <a:endParaRPr lang="fr-FR"/>
        </a:p>
      </dgm:t>
    </dgm:pt>
    <dgm:pt modelId="{58403D76-59A5-44F4-B40F-26A8246EA563}" type="sibTrans" cxnId="{CA8CA176-9748-4E1F-9B56-2BCD016DFDE4}">
      <dgm:prSet/>
      <dgm:spPr/>
      <dgm:t>
        <a:bodyPr/>
        <a:lstStyle/>
        <a:p>
          <a:endParaRPr lang="fr-FR"/>
        </a:p>
      </dgm:t>
    </dgm:pt>
    <dgm:pt modelId="{3EDBD173-F62F-4603-A0AC-27FEECEF37BA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Creation du design pour le jeu </a:t>
          </a:r>
          <a:endParaRPr lang="fr-FR"/>
        </a:p>
      </dgm:t>
    </dgm:pt>
    <dgm:pt modelId="{C3430EB1-FDD3-4A2A-91E7-EE094DB4C65D}" type="parTrans" cxnId="{8887C8C6-E427-4A0A-BC7D-450F71F47465}">
      <dgm:prSet/>
      <dgm:spPr/>
      <dgm:t>
        <a:bodyPr/>
        <a:lstStyle/>
        <a:p>
          <a:endParaRPr lang="fr-FR"/>
        </a:p>
      </dgm:t>
    </dgm:pt>
    <dgm:pt modelId="{AB3EB064-80B6-4752-B199-CB5EBCFFA6AE}" type="sibTrans" cxnId="{8887C8C6-E427-4A0A-BC7D-450F71F47465}">
      <dgm:prSet/>
      <dgm:spPr/>
      <dgm:t>
        <a:bodyPr/>
        <a:lstStyle/>
        <a:p>
          <a:endParaRPr lang="fr-FR"/>
        </a:p>
      </dgm:t>
    </dgm:pt>
    <dgm:pt modelId="{B97F9335-6E7F-4846-9BFE-71922DC4334B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6) Animations </a:t>
          </a:r>
          <a:endParaRPr lang="fr-FR"/>
        </a:p>
      </dgm:t>
    </dgm:pt>
    <dgm:pt modelId="{5EF79505-A51F-4444-B978-455F9B80D9CB}" type="parTrans" cxnId="{54FC69AD-1D0F-42C6-B7EE-2B3B1AB14857}">
      <dgm:prSet/>
      <dgm:spPr/>
      <dgm:t>
        <a:bodyPr/>
        <a:lstStyle/>
        <a:p>
          <a:endParaRPr lang="fr-FR"/>
        </a:p>
      </dgm:t>
    </dgm:pt>
    <dgm:pt modelId="{FBB5726F-7FBC-4BE6-B118-C9FF3044490D}" type="sibTrans" cxnId="{54FC69AD-1D0F-42C6-B7EE-2B3B1AB14857}">
      <dgm:prSet/>
      <dgm:spPr/>
      <dgm:t>
        <a:bodyPr/>
        <a:lstStyle/>
        <a:p>
          <a:endParaRPr lang="fr-FR"/>
        </a:p>
      </dgm:t>
    </dgm:pt>
    <dgm:pt modelId="{6AE15B5F-339E-47C4-B881-80854712BE1E}">
      <dgm:prSet phldrT="[Texte]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Creation de las animations du oiseau e du sol</a:t>
          </a:r>
          <a:endParaRPr lang="fr-FR"/>
        </a:p>
      </dgm:t>
    </dgm:pt>
    <dgm:pt modelId="{0F6AAA57-0494-4B7A-8488-0145E363A140}" type="parTrans" cxnId="{1D7BB2AE-7299-4CC4-9C35-130CE1D728DC}">
      <dgm:prSet/>
      <dgm:spPr/>
      <dgm:t>
        <a:bodyPr/>
        <a:lstStyle/>
        <a:p>
          <a:endParaRPr lang="fr-FR"/>
        </a:p>
      </dgm:t>
    </dgm:pt>
    <dgm:pt modelId="{4D8F73DC-9520-4DB8-9ED5-49A304AD607E}" type="sibTrans" cxnId="{1D7BB2AE-7299-4CC4-9C35-130CE1D728DC}">
      <dgm:prSet/>
      <dgm:spPr/>
      <dgm:t>
        <a:bodyPr/>
        <a:lstStyle/>
        <a:p>
          <a:endParaRPr lang="fr-FR"/>
        </a:p>
      </dgm:t>
    </dgm:pt>
    <dgm:pt modelId="{5E628AE2-01C7-43DF-A372-2A621A39AADA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7) Sons</a:t>
          </a:r>
        </a:p>
      </dgm:t>
    </dgm:pt>
    <dgm:pt modelId="{BFEC4927-1662-4086-BA10-21F99780C3D8}" type="parTrans" cxnId="{16A2DE80-F3D9-41EE-9D4E-6A401CF76373}">
      <dgm:prSet/>
      <dgm:spPr/>
    </dgm:pt>
    <dgm:pt modelId="{6CE3D67A-8FB3-4B42-93D2-70C68983FE99}" type="sibTrans" cxnId="{16A2DE80-F3D9-41EE-9D4E-6A401CF76373}">
      <dgm:prSet/>
      <dgm:spPr/>
    </dgm:pt>
    <dgm:pt modelId="{CA941155-B4AD-4BF6-8DAA-26707DF3E63E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Ajouter les sons du jeu </a:t>
          </a:r>
        </a:p>
      </dgm:t>
    </dgm:pt>
    <dgm:pt modelId="{7454F10D-FB51-466D-90A2-235825AF4CB2}" type="parTrans" cxnId="{BB810998-3C05-40A5-9706-5294D96676A9}">
      <dgm:prSet/>
      <dgm:spPr/>
    </dgm:pt>
    <dgm:pt modelId="{5F645022-A383-4FAE-BEB9-7B2E74F09FB6}" type="sibTrans" cxnId="{BB810998-3C05-40A5-9706-5294D96676A9}">
      <dgm:prSet/>
      <dgm:spPr/>
    </dgm:pt>
    <dgm:pt modelId="{FE152D49-7F3A-4B26-B3DB-C6BF32ED7779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8) Score</a:t>
          </a:r>
        </a:p>
      </dgm:t>
    </dgm:pt>
    <dgm:pt modelId="{5BF83DE0-CC3D-4B4A-9EF4-54F8B8EAE803}" type="parTrans" cxnId="{BEE38927-BCDE-4938-B85E-53693D7EE76B}">
      <dgm:prSet/>
      <dgm:spPr/>
    </dgm:pt>
    <dgm:pt modelId="{AFFB0A0F-DC06-4EFE-AA8E-D993B918F875}" type="sibTrans" cxnId="{BEE38927-BCDE-4938-B85E-53693D7EE76B}">
      <dgm:prSet/>
      <dgm:spPr/>
    </dgm:pt>
    <dgm:pt modelId="{00842F5F-D254-4250-84F3-9AEFCEA9E467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Ajouter le score</a:t>
          </a:r>
        </a:p>
      </dgm:t>
    </dgm:pt>
    <dgm:pt modelId="{E51D7F1F-53CB-4719-8CCB-DA86B25401F3}" type="parTrans" cxnId="{5E95AFE4-5E87-4738-B582-3772561E227E}">
      <dgm:prSet/>
      <dgm:spPr/>
    </dgm:pt>
    <dgm:pt modelId="{85E9B181-C57E-46FA-A747-D53D60EE300E}" type="sibTrans" cxnId="{5E95AFE4-5E87-4738-B582-3772561E227E}">
      <dgm:prSet/>
      <dgm:spPr/>
    </dgm:pt>
    <dgm:pt modelId="{E497399D-3878-4AFA-98A4-B95BFD560FFC}">
      <dgm:prSet phldr="0"/>
      <dgm:spPr/>
      <dgm:t>
        <a:bodyPr/>
        <a:lstStyle/>
        <a:p>
          <a:r>
            <a:rPr lang="fr-FR">
              <a:latin typeface="Gill Sans MT" panose="020B0502020104020203"/>
            </a:rPr>
            <a:t>Garder le meilleur score</a:t>
          </a:r>
          <a:endParaRPr lang="fr-FR"/>
        </a:p>
      </dgm:t>
    </dgm:pt>
    <dgm:pt modelId="{BD95D72A-895B-40D8-A18B-22147A59E096}" type="parTrans" cxnId="{41A37222-653A-4A73-BCEC-6116FD3025D3}">
      <dgm:prSet/>
      <dgm:spPr/>
    </dgm:pt>
    <dgm:pt modelId="{65C4DCC8-C527-428D-98F9-8331F1A55681}" type="sibTrans" cxnId="{41A37222-653A-4A73-BCEC-6116FD3025D3}">
      <dgm:prSet/>
      <dgm:spPr/>
    </dgm:pt>
    <dgm:pt modelId="{03EC72DA-61BF-46AD-8406-D19DE8FFD021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9) Menu</a:t>
          </a:r>
        </a:p>
      </dgm:t>
    </dgm:pt>
    <dgm:pt modelId="{00D06E77-F165-47C4-A7B9-0A0DFE38F6A0}" type="parTrans" cxnId="{8EC58B9E-16D3-4E25-8F77-B3940F37DBF5}">
      <dgm:prSet/>
      <dgm:spPr/>
    </dgm:pt>
    <dgm:pt modelId="{8866FCA4-92BA-4170-A337-27E751BDF6B0}" type="sibTrans" cxnId="{8EC58B9E-16D3-4E25-8F77-B3940F37DBF5}">
      <dgm:prSet/>
      <dgm:spPr/>
    </dgm:pt>
    <dgm:pt modelId="{C055E075-00AE-4511-9254-CEDCCDC15A0C}">
      <dgm:prSet phldr="0"/>
      <dgm:spPr/>
      <dgm:t>
        <a:bodyPr/>
        <a:lstStyle/>
        <a:p>
          <a:pPr rtl="0"/>
          <a:r>
            <a:rPr lang="fr-FR">
              <a:solidFill>
                <a:schemeClr val="accent2">
                  <a:lumMod val="50000"/>
                </a:schemeClr>
              </a:solidFill>
            </a:rPr>
            <a:t>Ajouter le menu du jeu a l</a:t>
          </a:r>
          <a:r>
            <a:rPr lang="en-US">
              <a:solidFill>
                <a:schemeClr val="accent2">
                  <a:lumMod val="50000"/>
                </a:schemeClr>
              </a:solidFill>
            </a:rPr>
            <a:t>à </a:t>
          </a:r>
          <a:r>
            <a:rPr lang="fr-FR">
              <a:solidFill>
                <a:schemeClr val="accent2">
                  <a:lumMod val="50000"/>
                </a:schemeClr>
              </a:solidFill>
            </a:rPr>
            <a:t>dynamique</a:t>
          </a:r>
          <a:endParaRPr lang="fr-FR">
            <a:latin typeface="Gill Sans MT" panose="020B0502020104020203"/>
          </a:endParaRPr>
        </a:p>
      </dgm:t>
    </dgm:pt>
    <dgm:pt modelId="{D29C50F7-66B8-484F-9F21-7127E6931BD0}" type="parTrans" cxnId="{BEA96407-855A-4E60-B622-1525788044E1}">
      <dgm:prSet/>
      <dgm:spPr/>
    </dgm:pt>
    <dgm:pt modelId="{0BB536DD-CA78-437A-9F7E-B201031F5530}" type="sibTrans" cxnId="{BEA96407-855A-4E60-B622-1525788044E1}">
      <dgm:prSet/>
      <dgm:spPr/>
    </dgm:pt>
    <dgm:pt modelId="{2A372F58-AB14-44BF-BF89-EB82B0F498AE}" type="pres">
      <dgm:prSet presAssocID="{E18DF902-1018-4899-9018-58F7B0BAA20C}" presName="linear" presStyleCnt="0">
        <dgm:presLayoutVars>
          <dgm:animLvl val="lvl"/>
          <dgm:resizeHandles val="exact"/>
        </dgm:presLayoutVars>
      </dgm:prSet>
      <dgm:spPr/>
    </dgm:pt>
    <dgm:pt modelId="{8D232A6A-D2DE-45D8-B610-0BFE591C5A4B}" type="pres">
      <dgm:prSet presAssocID="{59BD0E5D-98FD-4FA7-882A-27B7BC8DC0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822FD6F-3ABE-40C3-A650-E69D4605DBCB}" type="pres">
      <dgm:prSet presAssocID="{59BD0E5D-98FD-4FA7-882A-27B7BC8DC057}" presName="childText" presStyleLbl="revTx" presStyleIdx="0" presStyleCnt="5">
        <dgm:presLayoutVars>
          <dgm:bulletEnabled val="1"/>
        </dgm:presLayoutVars>
      </dgm:prSet>
      <dgm:spPr/>
    </dgm:pt>
    <dgm:pt modelId="{C7B7AFD4-B270-454F-AADE-79B19D6522FF}" type="pres">
      <dgm:prSet presAssocID="{B97F9335-6E7F-4846-9BFE-71922DC4334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080CAB2-E100-4CFD-A804-A4DD7ED48E76}" type="pres">
      <dgm:prSet presAssocID="{B97F9335-6E7F-4846-9BFE-71922DC4334B}" presName="childText" presStyleLbl="revTx" presStyleIdx="1" presStyleCnt="5">
        <dgm:presLayoutVars>
          <dgm:bulletEnabled val="1"/>
        </dgm:presLayoutVars>
      </dgm:prSet>
      <dgm:spPr/>
    </dgm:pt>
    <dgm:pt modelId="{2ADE5894-2FFE-40B5-8670-2E5A20B6B637}" type="pres">
      <dgm:prSet presAssocID="{5E628AE2-01C7-43DF-A372-2A621A39AAD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7275D3-ADF2-4C53-BDD6-C16112FBD8B3}" type="pres">
      <dgm:prSet presAssocID="{5E628AE2-01C7-43DF-A372-2A621A39AADA}" presName="childText" presStyleLbl="revTx" presStyleIdx="2" presStyleCnt="5">
        <dgm:presLayoutVars>
          <dgm:bulletEnabled val="1"/>
        </dgm:presLayoutVars>
      </dgm:prSet>
      <dgm:spPr/>
    </dgm:pt>
    <dgm:pt modelId="{1F28F7BB-9817-4D71-9739-A4DFF2C8DB59}" type="pres">
      <dgm:prSet presAssocID="{FE152D49-7F3A-4B26-B3DB-C6BF32ED777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C75B6DE-63E2-4A08-8ACD-ECD44D1EE051}" type="pres">
      <dgm:prSet presAssocID="{FE152D49-7F3A-4B26-B3DB-C6BF32ED7779}" presName="childText" presStyleLbl="revTx" presStyleIdx="3" presStyleCnt="5">
        <dgm:presLayoutVars>
          <dgm:bulletEnabled val="1"/>
        </dgm:presLayoutVars>
      </dgm:prSet>
      <dgm:spPr/>
    </dgm:pt>
    <dgm:pt modelId="{0682D6B4-01FD-40AE-9F3B-C7A8BA0082AB}" type="pres">
      <dgm:prSet presAssocID="{03EC72DA-61BF-46AD-8406-D19DE8FFD02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B2796A6-4978-438C-82BB-5DA745998E64}" type="pres">
      <dgm:prSet presAssocID="{03EC72DA-61BF-46AD-8406-D19DE8FFD021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EA96407-855A-4E60-B622-1525788044E1}" srcId="{03EC72DA-61BF-46AD-8406-D19DE8FFD021}" destId="{C055E075-00AE-4511-9254-CEDCCDC15A0C}" srcOrd="0" destOrd="0" parTransId="{D29C50F7-66B8-484F-9F21-7127E6931BD0}" sibTransId="{0BB536DD-CA78-437A-9F7E-B201031F5530}"/>
    <dgm:cxn modelId="{41A37222-653A-4A73-BCEC-6116FD3025D3}" srcId="{FE152D49-7F3A-4B26-B3DB-C6BF32ED7779}" destId="{E497399D-3878-4AFA-98A4-B95BFD560FFC}" srcOrd="1" destOrd="0" parTransId="{BD95D72A-895B-40D8-A18B-22147A59E096}" sibTransId="{65C4DCC8-C527-428D-98F9-8331F1A55681}"/>
    <dgm:cxn modelId="{BEE38927-BCDE-4938-B85E-53693D7EE76B}" srcId="{E18DF902-1018-4899-9018-58F7B0BAA20C}" destId="{FE152D49-7F3A-4B26-B3DB-C6BF32ED7779}" srcOrd="3" destOrd="0" parTransId="{5BF83DE0-CC3D-4B4A-9EF4-54F8B8EAE803}" sibTransId="{AFFB0A0F-DC06-4EFE-AA8E-D993B918F875}"/>
    <dgm:cxn modelId="{51E1145D-EB14-4007-B1F4-A5941AD904A9}" type="presOf" srcId="{C055E075-00AE-4511-9254-CEDCCDC15A0C}" destId="{5B2796A6-4978-438C-82BB-5DA745998E64}" srcOrd="0" destOrd="0" presId="urn:microsoft.com/office/officeart/2005/8/layout/vList2"/>
    <dgm:cxn modelId="{2ADE5F75-3D7D-4A33-9317-802A3DA14984}" type="presOf" srcId="{E497399D-3878-4AFA-98A4-B95BFD560FFC}" destId="{EC75B6DE-63E2-4A08-8ACD-ECD44D1EE051}" srcOrd="0" destOrd="1" presId="urn:microsoft.com/office/officeart/2005/8/layout/vList2"/>
    <dgm:cxn modelId="{CA8CA176-9748-4E1F-9B56-2BCD016DFDE4}" srcId="{E18DF902-1018-4899-9018-58F7B0BAA20C}" destId="{59BD0E5D-98FD-4FA7-882A-27B7BC8DC057}" srcOrd="0" destOrd="0" parTransId="{96975397-22B9-463B-968E-15396B878D4D}" sibTransId="{58403D76-59A5-44F4-B40F-26A8246EA563}"/>
    <dgm:cxn modelId="{FEB0345A-4A7B-4647-A267-EB0EFD8AC028}" type="presOf" srcId="{CA941155-B4AD-4BF6-8DAA-26707DF3E63E}" destId="{117275D3-ADF2-4C53-BDD6-C16112FBD8B3}" srcOrd="0" destOrd="0" presId="urn:microsoft.com/office/officeart/2005/8/layout/vList2"/>
    <dgm:cxn modelId="{D4EABE80-0F5C-44EF-96D8-3923125EC27D}" type="presOf" srcId="{B97F9335-6E7F-4846-9BFE-71922DC4334B}" destId="{C7B7AFD4-B270-454F-AADE-79B19D6522FF}" srcOrd="0" destOrd="0" presId="urn:microsoft.com/office/officeart/2005/8/layout/vList2"/>
    <dgm:cxn modelId="{16A2DE80-F3D9-41EE-9D4E-6A401CF76373}" srcId="{E18DF902-1018-4899-9018-58F7B0BAA20C}" destId="{5E628AE2-01C7-43DF-A372-2A621A39AADA}" srcOrd="2" destOrd="0" parTransId="{BFEC4927-1662-4086-BA10-21F99780C3D8}" sibTransId="{6CE3D67A-8FB3-4B42-93D2-70C68983FE99}"/>
    <dgm:cxn modelId="{156B8D89-EC58-4DEF-9B78-CE2F7F82BD1B}" type="presOf" srcId="{6AE15B5F-339E-47C4-B881-80854712BE1E}" destId="{8080CAB2-E100-4CFD-A804-A4DD7ED48E76}" srcOrd="0" destOrd="0" presId="urn:microsoft.com/office/officeart/2005/8/layout/vList2"/>
    <dgm:cxn modelId="{6AC10492-133E-42A4-AE9A-800F30B30410}" type="presOf" srcId="{3EDBD173-F62F-4603-A0AC-27FEECEF37BA}" destId="{1822FD6F-3ABE-40C3-A650-E69D4605DBCB}" srcOrd="0" destOrd="0" presId="urn:microsoft.com/office/officeart/2005/8/layout/vList2"/>
    <dgm:cxn modelId="{BB810998-3C05-40A5-9706-5294D96676A9}" srcId="{5E628AE2-01C7-43DF-A372-2A621A39AADA}" destId="{CA941155-B4AD-4BF6-8DAA-26707DF3E63E}" srcOrd="0" destOrd="0" parTransId="{7454F10D-FB51-466D-90A2-235825AF4CB2}" sibTransId="{5F645022-A383-4FAE-BEB9-7B2E74F09FB6}"/>
    <dgm:cxn modelId="{8EC58B9E-16D3-4E25-8F77-B3940F37DBF5}" srcId="{E18DF902-1018-4899-9018-58F7B0BAA20C}" destId="{03EC72DA-61BF-46AD-8406-D19DE8FFD021}" srcOrd="4" destOrd="0" parTransId="{00D06E77-F165-47C4-A7B9-0A0DFE38F6A0}" sibTransId="{8866FCA4-92BA-4170-A337-27E751BDF6B0}"/>
    <dgm:cxn modelId="{54FC69AD-1D0F-42C6-B7EE-2B3B1AB14857}" srcId="{E18DF902-1018-4899-9018-58F7B0BAA20C}" destId="{B97F9335-6E7F-4846-9BFE-71922DC4334B}" srcOrd="1" destOrd="0" parTransId="{5EF79505-A51F-4444-B978-455F9B80D9CB}" sibTransId="{FBB5726F-7FBC-4BE6-B118-C9FF3044490D}"/>
    <dgm:cxn modelId="{1D7BB2AE-7299-4CC4-9C35-130CE1D728DC}" srcId="{B97F9335-6E7F-4846-9BFE-71922DC4334B}" destId="{6AE15B5F-339E-47C4-B881-80854712BE1E}" srcOrd="0" destOrd="0" parTransId="{0F6AAA57-0494-4B7A-8488-0145E363A140}" sibTransId="{4D8F73DC-9520-4DB8-9ED5-49A304AD607E}"/>
    <dgm:cxn modelId="{2143D4AF-DA6D-4010-B801-ED79B0B8B00B}" type="presOf" srcId="{59BD0E5D-98FD-4FA7-882A-27B7BC8DC057}" destId="{8D232A6A-D2DE-45D8-B610-0BFE591C5A4B}" srcOrd="0" destOrd="0" presId="urn:microsoft.com/office/officeart/2005/8/layout/vList2"/>
    <dgm:cxn modelId="{3DB683BF-DA29-4DAC-9DA2-2AD35104F2A7}" type="presOf" srcId="{00842F5F-D254-4250-84F3-9AEFCEA9E467}" destId="{EC75B6DE-63E2-4A08-8ACD-ECD44D1EE051}" srcOrd="0" destOrd="0" presId="urn:microsoft.com/office/officeart/2005/8/layout/vList2"/>
    <dgm:cxn modelId="{8887C8C6-E427-4A0A-BC7D-450F71F47465}" srcId="{59BD0E5D-98FD-4FA7-882A-27B7BC8DC057}" destId="{3EDBD173-F62F-4603-A0AC-27FEECEF37BA}" srcOrd="0" destOrd="0" parTransId="{C3430EB1-FDD3-4A2A-91E7-EE094DB4C65D}" sibTransId="{AB3EB064-80B6-4752-B199-CB5EBCFFA6AE}"/>
    <dgm:cxn modelId="{9B76B5DD-3C65-4CD5-BF51-56D4A6513330}" type="presOf" srcId="{E18DF902-1018-4899-9018-58F7B0BAA20C}" destId="{2A372F58-AB14-44BF-BF89-EB82B0F498AE}" srcOrd="0" destOrd="0" presId="urn:microsoft.com/office/officeart/2005/8/layout/vList2"/>
    <dgm:cxn modelId="{41AFC2E0-89C6-4415-BCA1-26EAD465BEEC}" type="presOf" srcId="{FE152D49-7F3A-4B26-B3DB-C6BF32ED7779}" destId="{1F28F7BB-9817-4D71-9739-A4DFF2C8DB59}" srcOrd="0" destOrd="0" presId="urn:microsoft.com/office/officeart/2005/8/layout/vList2"/>
    <dgm:cxn modelId="{C40CECE0-50D0-47EC-A1BF-B2D8A57AF1CB}" type="presOf" srcId="{03EC72DA-61BF-46AD-8406-D19DE8FFD021}" destId="{0682D6B4-01FD-40AE-9F3B-C7A8BA0082AB}" srcOrd="0" destOrd="0" presId="urn:microsoft.com/office/officeart/2005/8/layout/vList2"/>
    <dgm:cxn modelId="{5E95AFE4-5E87-4738-B582-3772561E227E}" srcId="{FE152D49-7F3A-4B26-B3DB-C6BF32ED7779}" destId="{00842F5F-D254-4250-84F3-9AEFCEA9E467}" srcOrd="0" destOrd="0" parTransId="{E51D7F1F-53CB-4719-8CCB-DA86B25401F3}" sibTransId="{85E9B181-C57E-46FA-A747-D53D60EE300E}"/>
    <dgm:cxn modelId="{E7F0D4E8-DF6D-45CC-92BD-4AAC3F51F61F}" type="presOf" srcId="{5E628AE2-01C7-43DF-A372-2A621A39AADA}" destId="{2ADE5894-2FFE-40B5-8670-2E5A20B6B637}" srcOrd="0" destOrd="0" presId="urn:microsoft.com/office/officeart/2005/8/layout/vList2"/>
    <dgm:cxn modelId="{D3FDBC21-7545-44FF-9B1A-41DD2BE46BC2}" type="presParOf" srcId="{2A372F58-AB14-44BF-BF89-EB82B0F498AE}" destId="{8D232A6A-D2DE-45D8-B610-0BFE591C5A4B}" srcOrd="0" destOrd="0" presId="urn:microsoft.com/office/officeart/2005/8/layout/vList2"/>
    <dgm:cxn modelId="{FFC9D063-AF26-4B82-9E56-358101F0648C}" type="presParOf" srcId="{2A372F58-AB14-44BF-BF89-EB82B0F498AE}" destId="{1822FD6F-3ABE-40C3-A650-E69D4605DBCB}" srcOrd="1" destOrd="0" presId="urn:microsoft.com/office/officeart/2005/8/layout/vList2"/>
    <dgm:cxn modelId="{862FDDB5-2B57-481B-80D0-5FB31AE056A3}" type="presParOf" srcId="{2A372F58-AB14-44BF-BF89-EB82B0F498AE}" destId="{C7B7AFD4-B270-454F-AADE-79B19D6522FF}" srcOrd="2" destOrd="0" presId="urn:microsoft.com/office/officeart/2005/8/layout/vList2"/>
    <dgm:cxn modelId="{1500022E-4AA0-4E3A-BAA7-64EEBFB41FD6}" type="presParOf" srcId="{2A372F58-AB14-44BF-BF89-EB82B0F498AE}" destId="{8080CAB2-E100-4CFD-A804-A4DD7ED48E76}" srcOrd="3" destOrd="0" presId="urn:microsoft.com/office/officeart/2005/8/layout/vList2"/>
    <dgm:cxn modelId="{9F22C635-2A88-4CB4-92EC-64BE1B5D84C9}" type="presParOf" srcId="{2A372F58-AB14-44BF-BF89-EB82B0F498AE}" destId="{2ADE5894-2FFE-40B5-8670-2E5A20B6B637}" srcOrd="4" destOrd="0" presId="urn:microsoft.com/office/officeart/2005/8/layout/vList2"/>
    <dgm:cxn modelId="{6BC63C38-8754-448B-B22E-00F23485EE74}" type="presParOf" srcId="{2A372F58-AB14-44BF-BF89-EB82B0F498AE}" destId="{117275D3-ADF2-4C53-BDD6-C16112FBD8B3}" srcOrd="5" destOrd="0" presId="urn:microsoft.com/office/officeart/2005/8/layout/vList2"/>
    <dgm:cxn modelId="{BD8945BE-57C3-48A6-8872-4D2761218E45}" type="presParOf" srcId="{2A372F58-AB14-44BF-BF89-EB82B0F498AE}" destId="{1F28F7BB-9817-4D71-9739-A4DFF2C8DB59}" srcOrd="6" destOrd="0" presId="urn:microsoft.com/office/officeart/2005/8/layout/vList2"/>
    <dgm:cxn modelId="{0D33565D-5027-429A-AF0D-CB8CB9AAFA5B}" type="presParOf" srcId="{2A372F58-AB14-44BF-BF89-EB82B0F498AE}" destId="{EC75B6DE-63E2-4A08-8ACD-ECD44D1EE051}" srcOrd="7" destOrd="0" presId="urn:microsoft.com/office/officeart/2005/8/layout/vList2"/>
    <dgm:cxn modelId="{9E65BD69-8E80-4A84-86E5-65E71F7B5192}" type="presParOf" srcId="{2A372F58-AB14-44BF-BF89-EB82B0F498AE}" destId="{0682D6B4-01FD-40AE-9F3B-C7A8BA0082AB}" srcOrd="8" destOrd="0" presId="urn:microsoft.com/office/officeart/2005/8/layout/vList2"/>
    <dgm:cxn modelId="{BB42E3ED-BC09-423D-9FB9-387015BC919E}" type="presParOf" srcId="{2A372F58-AB14-44BF-BF89-EB82B0F498AE}" destId="{5B2796A6-4978-438C-82BB-5DA745998E6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8DF902-1018-4899-9018-58F7B0BAA20C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fr-FR"/>
        </a:p>
      </dgm:t>
    </dgm:pt>
    <dgm:pt modelId="{59BD0E5D-98FD-4FA7-882A-27B7BC8DC057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10) Auto Play</a:t>
          </a:r>
          <a:endParaRPr lang="fr-FR"/>
        </a:p>
      </dgm:t>
    </dgm:pt>
    <dgm:pt modelId="{96975397-22B9-463B-968E-15396B878D4D}" type="parTrans" cxnId="{CA8CA176-9748-4E1F-9B56-2BCD016DFDE4}">
      <dgm:prSet/>
      <dgm:spPr/>
      <dgm:t>
        <a:bodyPr/>
        <a:lstStyle/>
        <a:p>
          <a:endParaRPr lang="fr-FR"/>
        </a:p>
      </dgm:t>
    </dgm:pt>
    <dgm:pt modelId="{58403D76-59A5-44F4-B40F-26A8246EA563}" type="sibTrans" cxnId="{CA8CA176-9748-4E1F-9B56-2BCD016DFDE4}">
      <dgm:prSet/>
      <dgm:spPr/>
      <dgm:t>
        <a:bodyPr/>
        <a:lstStyle/>
        <a:p>
          <a:endParaRPr lang="fr-FR"/>
        </a:p>
      </dgm:t>
    </dgm:pt>
    <dgm:pt modelId="{3EDBD173-F62F-4603-A0AC-27FEECEF37BA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Création d’AI pour jouer</a:t>
          </a:r>
          <a:endParaRPr lang="fr-FR"/>
        </a:p>
      </dgm:t>
    </dgm:pt>
    <dgm:pt modelId="{C3430EB1-FDD3-4A2A-91E7-EE094DB4C65D}" type="parTrans" cxnId="{8887C8C6-E427-4A0A-BC7D-450F71F47465}">
      <dgm:prSet/>
      <dgm:spPr/>
      <dgm:t>
        <a:bodyPr/>
        <a:lstStyle/>
        <a:p>
          <a:endParaRPr lang="fr-FR"/>
        </a:p>
      </dgm:t>
    </dgm:pt>
    <dgm:pt modelId="{AB3EB064-80B6-4752-B199-CB5EBCFFA6AE}" type="sibTrans" cxnId="{8887C8C6-E427-4A0A-BC7D-450F71F47465}">
      <dgm:prSet/>
      <dgm:spPr/>
      <dgm:t>
        <a:bodyPr/>
        <a:lstStyle/>
        <a:p>
          <a:endParaRPr lang="fr-FR"/>
        </a:p>
      </dgm:t>
    </dgm:pt>
    <dgm:pt modelId="{B97F9335-6E7F-4846-9BFE-71922DC4334B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11) Ajouter de publicité  </a:t>
          </a:r>
          <a:endParaRPr lang="fr-FR"/>
        </a:p>
      </dgm:t>
    </dgm:pt>
    <dgm:pt modelId="{5EF79505-A51F-4444-B978-455F9B80D9CB}" type="parTrans" cxnId="{54FC69AD-1D0F-42C6-B7EE-2B3B1AB14857}">
      <dgm:prSet/>
      <dgm:spPr/>
      <dgm:t>
        <a:bodyPr/>
        <a:lstStyle/>
        <a:p>
          <a:endParaRPr lang="fr-FR"/>
        </a:p>
      </dgm:t>
    </dgm:pt>
    <dgm:pt modelId="{FBB5726F-7FBC-4BE6-B118-C9FF3044490D}" type="sibTrans" cxnId="{54FC69AD-1D0F-42C6-B7EE-2B3B1AB14857}">
      <dgm:prSet/>
      <dgm:spPr/>
      <dgm:t>
        <a:bodyPr/>
        <a:lstStyle/>
        <a:p>
          <a:endParaRPr lang="fr-FR"/>
        </a:p>
      </dgm:t>
    </dgm:pt>
    <dgm:pt modelId="{6AE15B5F-339E-47C4-B881-80854712BE1E}">
      <dgm:prSet phldrT="[Texte]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Création de publicités </a:t>
          </a:r>
          <a:endParaRPr lang="fr-FR"/>
        </a:p>
      </dgm:t>
    </dgm:pt>
    <dgm:pt modelId="{0F6AAA57-0494-4B7A-8488-0145E363A140}" type="parTrans" cxnId="{1D7BB2AE-7299-4CC4-9C35-130CE1D728DC}">
      <dgm:prSet/>
      <dgm:spPr/>
      <dgm:t>
        <a:bodyPr/>
        <a:lstStyle/>
        <a:p>
          <a:endParaRPr lang="fr-FR"/>
        </a:p>
      </dgm:t>
    </dgm:pt>
    <dgm:pt modelId="{4D8F73DC-9520-4DB8-9ED5-49A304AD607E}" type="sibTrans" cxnId="{1D7BB2AE-7299-4CC4-9C35-130CE1D728DC}">
      <dgm:prSet/>
      <dgm:spPr/>
      <dgm:t>
        <a:bodyPr/>
        <a:lstStyle/>
        <a:p>
          <a:endParaRPr lang="fr-FR"/>
        </a:p>
      </dgm:t>
    </dgm:pt>
    <dgm:pt modelId="{5E628AE2-01C7-43DF-A372-2A621A39AADA}">
      <dgm:prSet phldr="0"/>
      <dgm:spPr/>
      <dgm:t>
        <a:bodyPr/>
        <a:lstStyle/>
        <a:p>
          <a:pPr rtl="0"/>
          <a:r>
            <a:rPr lang="fr-FR" dirty="0">
              <a:latin typeface="Gill Sans MT" panose="020B0502020104020203"/>
            </a:rPr>
            <a:t>12) Différentes niveaux de difficulté </a:t>
          </a:r>
        </a:p>
      </dgm:t>
    </dgm:pt>
    <dgm:pt modelId="{BFEC4927-1662-4086-BA10-21F99780C3D8}" type="parTrans" cxnId="{16A2DE80-F3D9-41EE-9D4E-6A401CF76373}">
      <dgm:prSet/>
      <dgm:spPr/>
      <dgm:t>
        <a:bodyPr/>
        <a:lstStyle/>
        <a:p>
          <a:endParaRPr lang="en-US"/>
        </a:p>
      </dgm:t>
    </dgm:pt>
    <dgm:pt modelId="{6CE3D67A-8FB3-4B42-93D2-70C68983FE99}" type="sibTrans" cxnId="{16A2DE80-F3D9-41EE-9D4E-6A401CF76373}">
      <dgm:prSet/>
      <dgm:spPr/>
      <dgm:t>
        <a:bodyPr/>
        <a:lstStyle/>
        <a:p>
          <a:endParaRPr lang="en-US"/>
        </a:p>
      </dgm:t>
    </dgm:pt>
    <dgm:pt modelId="{CA941155-B4AD-4BF6-8DAA-26707DF3E63E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Ajouter des tubes que se </a:t>
          </a:r>
          <a:r>
            <a:rPr lang="en-US">
              <a:latin typeface="Gill Sans MT" panose="020B0502020104020203"/>
            </a:rPr>
            <a:t>tubes mobiles</a:t>
          </a:r>
          <a:endParaRPr lang="fr-FR">
            <a:latin typeface="Gill Sans MT" panose="020B0502020104020203"/>
          </a:endParaRPr>
        </a:p>
      </dgm:t>
    </dgm:pt>
    <dgm:pt modelId="{7454F10D-FB51-466D-90A2-235825AF4CB2}" type="parTrans" cxnId="{BB810998-3C05-40A5-9706-5294D96676A9}">
      <dgm:prSet/>
      <dgm:spPr/>
      <dgm:t>
        <a:bodyPr/>
        <a:lstStyle/>
        <a:p>
          <a:endParaRPr lang="en-US"/>
        </a:p>
      </dgm:t>
    </dgm:pt>
    <dgm:pt modelId="{5F645022-A383-4FAE-BEB9-7B2E74F09FB6}" type="sibTrans" cxnId="{BB810998-3C05-40A5-9706-5294D96676A9}">
      <dgm:prSet/>
      <dgm:spPr/>
      <dgm:t>
        <a:bodyPr/>
        <a:lstStyle/>
        <a:p>
          <a:endParaRPr lang="en-US"/>
        </a:p>
      </dgm:t>
    </dgm:pt>
    <dgm:pt modelId="{FE152D49-7F3A-4B26-B3DB-C6BF32ED7779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13) Thèmes</a:t>
          </a:r>
        </a:p>
      </dgm:t>
    </dgm:pt>
    <dgm:pt modelId="{5BF83DE0-CC3D-4B4A-9EF4-54F8B8EAE803}" type="parTrans" cxnId="{2013439C-282A-4C7F-B375-73BA259269B9}">
      <dgm:prSet/>
      <dgm:spPr/>
      <dgm:t>
        <a:bodyPr/>
        <a:lstStyle/>
        <a:p>
          <a:endParaRPr lang="en-US"/>
        </a:p>
      </dgm:t>
    </dgm:pt>
    <dgm:pt modelId="{AFFB0A0F-DC06-4EFE-AA8E-D993B918F875}" type="sibTrans" cxnId="{2013439C-282A-4C7F-B375-73BA259269B9}">
      <dgm:prSet/>
      <dgm:spPr/>
      <dgm:t>
        <a:bodyPr/>
        <a:lstStyle/>
        <a:p>
          <a:endParaRPr lang="en-US"/>
        </a:p>
      </dgm:t>
    </dgm:pt>
    <dgm:pt modelId="{00842F5F-D254-4250-84F3-9AEFCEA9E467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Ajouter des autres thèmes</a:t>
          </a:r>
        </a:p>
      </dgm:t>
    </dgm:pt>
    <dgm:pt modelId="{E51D7F1F-53CB-4719-8CCB-DA86B25401F3}" type="parTrans" cxnId="{8D430FDC-D364-4B50-A42F-F02992D95458}">
      <dgm:prSet/>
      <dgm:spPr/>
      <dgm:t>
        <a:bodyPr/>
        <a:lstStyle/>
        <a:p>
          <a:endParaRPr lang="en-US"/>
        </a:p>
      </dgm:t>
    </dgm:pt>
    <dgm:pt modelId="{85E9B181-C57E-46FA-A747-D53D60EE300E}" type="sibTrans" cxnId="{8D430FDC-D364-4B50-A42F-F02992D95458}">
      <dgm:prSet/>
      <dgm:spPr/>
      <dgm:t>
        <a:bodyPr/>
        <a:lstStyle/>
        <a:p>
          <a:endParaRPr lang="en-US"/>
        </a:p>
      </dgm:t>
    </dgm:pt>
    <dgm:pt modelId="{115765F0-3E1A-4343-BAF4-23E3B9EF9EB4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Ajouter des tubes avec lacune de taille dynamique</a:t>
          </a:r>
        </a:p>
      </dgm:t>
    </dgm:pt>
    <dgm:pt modelId="{D86E4FD3-F370-4F52-B03C-2AEE7699577E}" type="parTrans" cxnId="{5BC67A9E-9C89-4FC8-8507-B3CE5EC933DB}">
      <dgm:prSet/>
      <dgm:spPr/>
      <dgm:t>
        <a:bodyPr/>
        <a:lstStyle/>
        <a:p>
          <a:endParaRPr lang="en-US"/>
        </a:p>
      </dgm:t>
    </dgm:pt>
    <dgm:pt modelId="{C4310173-CA1F-4D45-A4F6-B7828955F6D4}" type="sibTrans" cxnId="{5BC67A9E-9C89-4FC8-8507-B3CE5EC933DB}">
      <dgm:prSet/>
      <dgm:spPr/>
      <dgm:t>
        <a:bodyPr/>
        <a:lstStyle/>
        <a:p>
          <a:endParaRPr lang="en-US"/>
        </a:p>
      </dgm:t>
    </dgm:pt>
    <dgm:pt modelId="{59D54EAD-A320-4141-85CC-3FDB28065460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Vitesse variable des tubes</a:t>
          </a:r>
        </a:p>
      </dgm:t>
    </dgm:pt>
    <dgm:pt modelId="{FF43027D-3143-446C-80B8-3F3D565508BA}" type="parTrans" cxnId="{1DB987B7-6D13-4193-A6AE-CA3237C0148C}">
      <dgm:prSet/>
      <dgm:spPr/>
      <dgm:t>
        <a:bodyPr/>
        <a:lstStyle/>
        <a:p>
          <a:endParaRPr lang="en-US"/>
        </a:p>
      </dgm:t>
    </dgm:pt>
    <dgm:pt modelId="{569D2429-1951-48C7-BE3D-2B2B282FA21F}" type="sibTrans" cxnId="{1DB987B7-6D13-4193-A6AE-CA3237C0148C}">
      <dgm:prSet/>
      <dgm:spPr/>
      <dgm:t>
        <a:bodyPr/>
        <a:lstStyle/>
        <a:p>
          <a:endParaRPr lang="en-US"/>
        </a:p>
      </dgm:t>
    </dgm:pt>
    <dgm:pt modelId="{6CC5C8ED-758B-490D-854E-4D8BDDD4AEF1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14) Fin du jeu</a:t>
          </a:r>
        </a:p>
      </dgm:t>
    </dgm:pt>
    <dgm:pt modelId="{36F11122-63D7-468C-9036-97FB414ECB24}" type="parTrans" cxnId="{F4B9F5FA-ED12-45F8-8D34-3D50D65A4AE8}">
      <dgm:prSet/>
      <dgm:spPr/>
    </dgm:pt>
    <dgm:pt modelId="{898B5A37-985A-4B77-959C-FC9544691887}" type="sibTrans" cxnId="{F4B9F5FA-ED12-45F8-8D34-3D50D65A4AE8}">
      <dgm:prSet/>
      <dgm:spPr/>
    </dgm:pt>
    <dgm:pt modelId="{B2F0ADB0-8E49-447D-A84C-5E70EE095D74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 Implementer le menu de fin du jeu</a:t>
          </a:r>
          <a:endParaRPr lang="fr-FR"/>
        </a:p>
      </dgm:t>
    </dgm:pt>
    <dgm:pt modelId="{8EE796E5-63FB-49A5-A4A9-4DD1FDEEB09E}" type="parTrans" cxnId="{23D572A9-DEE3-47BC-AF0B-F02255CBA20E}">
      <dgm:prSet/>
      <dgm:spPr/>
    </dgm:pt>
    <dgm:pt modelId="{26E85E00-3DF0-4EAB-9C92-120CD2C5E6D1}" type="sibTrans" cxnId="{23D572A9-DEE3-47BC-AF0B-F02255CBA20E}">
      <dgm:prSet/>
      <dgm:spPr/>
    </dgm:pt>
    <dgm:pt modelId="{2A372F58-AB14-44BF-BF89-EB82B0F498AE}" type="pres">
      <dgm:prSet presAssocID="{E18DF902-1018-4899-9018-58F7B0BAA20C}" presName="linear" presStyleCnt="0">
        <dgm:presLayoutVars>
          <dgm:animLvl val="lvl"/>
          <dgm:resizeHandles val="exact"/>
        </dgm:presLayoutVars>
      </dgm:prSet>
      <dgm:spPr/>
    </dgm:pt>
    <dgm:pt modelId="{8D232A6A-D2DE-45D8-B610-0BFE591C5A4B}" type="pres">
      <dgm:prSet presAssocID="{59BD0E5D-98FD-4FA7-882A-27B7BC8DC057}" presName="parentText" presStyleLbl="node1" presStyleIdx="0" presStyleCnt="5" custLinFactNeighborX="-2">
        <dgm:presLayoutVars>
          <dgm:chMax val="0"/>
          <dgm:bulletEnabled val="1"/>
        </dgm:presLayoutVars>
      </dgm:prSet>
      <dgm:spPr/>
    </dgm:pt>
    <dgm:pt modelId="{1822FD6F-3ABE-40C3-A650-E69D4605DBCB}" type="pres">
      <dgm:prSet presAssocID="{59BD0E5D-98FD-4FA7-882A-27B7BC8DC057}" presName="childText" presStyleLbl="revTx" presStyleIdx="0" presStyleCnt="5">
        <dgm:presLayoutVars>
          <dgm:bulletEnabled val="1"/>
        </dgm:presLayoutVars>
      </dgm:prSet>
      <dgm:spPr/>
    </dgm:pt>
    <dgm:pt modelId="{C7B7AFD4-B270-454F-AADE-79B19D6522FF}" type="pres">
      <dgm:prSet presAssocID="{B97F9335-6E7F-4846-9BFE-71922DC4334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080CAB2-E100-4CFD-A804-A4DD7ED48E76}" type="pres">
      <dgm:prSet presAssocID="{B97F9335-6E7F-4846-9BFE-71922DC4334B}" presName="childText" presStyleLbl="revTx" presStyleIdx="1" presStyleCnt="5">
        <dgm:presLayoutVars>
          <dgm:bulletEnabled val="1"/>
        </dgm:presLayoutVars>
      </dgm:prSet>
      <dgm:spPr/>
    </dgm:pt>
    <dgm:pt modelId="{2ADE5894-2FFE-40B5-8670-2E5A20B6B637}" type="pres">
      <dgm:prSet presAssocID="{5E628AE2-01C7-43DF-A372-2A621A39AAD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7275D3-ADF2-4C53-BDD6-C16112FBD8B3}" type="pres">
      <dgm:prSet presAssocID="{5E628AE2-01C7-43DF-A372-2A621A39AADA}" presName="childText" presStyleLbl="revTx" presStyleIdx="2" presStyleCnt="5">
        <dgm:presLayoutVars>
          <dgm:bulletEnabled val="1"/>
        </dgm:presLayoutVars>
      </dgm:prSet>
      <dgm:spPr/>
    </dgm:pt>
    <dgm:pt modelId="{1F28F7BB-9817-4D71-9739-A4DFF2C8DB59}" type="pres">
      <dgm:prSet presAssocID="{FE152D49-7F3A-4B26-B3DB-C6BF32ED777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C75B6DE-63E2-4A08-8ACD-ECD44D1EE051}" type="pres">
      <dgm:prSet presAssocID="{FE152D49-7F3A-4B26-B3DB-C6BF32ED7779}" presName="childText" presStyleLbl="revTx" presStyleIdx="3" presStyleCnt="5">
        <dgm:presLayoutVars>
          <dgm:bulletEnabled val="1"/>
        </dgm:presLayoutVars>
      </dgm:prSet>
      <dgm:spPr/>
    </dgm:pt>
    <dgm:pt modelId="{13EAA171-F016-41AA-8192-96099419C741}" type="pres">
      <dgm:prSet presAssocID="{6CC5C8ED-758B-490D-854E-4D8BDDD4AEF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AF5E083-B89A-43E6-9E2A-5569D31A3D04}" type="pres">
      <dgm:prSet presAssocID="{6CC5C8ED-758B-490D-854E-4D8BDDD4AEF1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45E2010D-EED5-4920-A02F-A66410FB25F3}" type="presOf" srcId="{3EDBD173-F62F-4603-A0AC-27FEECEF37BA}" destId="{1822FD6F-3ABE-40C3-A650-E69D4605DBCB}" srcOrd="0" destOrd="0" presId="urn:microsoft.com/office/officeart/2005/8/layout/vList2"/>
    <dgm:cxn modelId="{754BEC12-84A2-4EA6-891F-E3832D674939}" type="presOf" srcId="{CA941155-B4AD-4BF6-8DAA-26707DF3E63E}" destId="{117275D3-ADF2-4C53-BDD6-C16112FBD8B3}" srcOrd="0" destOrd="0" presId="urn:microsoft.com/office/officeart/2005/8/layout/vList2"/>
    <dgm:cxn modelId="{3DC22216-EF2A-46AD-9DA0-73BAD1F91C77}" type="presOf" srcId="{5E628AE2-01C7-43DF-A372-2A621A39AADA}" destId="{2ADE5894-2FFE-40B5-8670-2E5A20B6B637}" srcOrd="0" destOrd="0" presId="urn:microsoft.com/office/officeart/2005/8/layout/vList2"/>
    <dgm:cxn modelId="{5D54161C-1F9C-4C4E-8572-046ED5B02BC2}" type="presOf" srcId="{00842F5F-D254-4250-84F3-9AEFCEA9E467}" destId="{EC75B6DE-63E2-4A08-8ACD-ECD44D1EE051}" srcOrd="0" destOrd="0" presId="urn:microsoft.com/office/officeart/2005/8/layout/vList2"/>
    <dgm:cxn modelId="{C7CF952C-DD0A-4FB7-9487-85F8C720FFD1}" type="presOf" srcId="{FE152D49-7F3A-4B26-B3DB-C6BF32ED7779}" destId="{1F28F7BB-9817-4D71-9739-A4DFF2C8DB59}" srcOrd="0" destOrd="0" presId="urn:microsoft.com/office/officeart/2005/8/layout/vList2"/>
    <dgm:cxn modelId="{CA4A2C36-C3FE-43A8-BED4-6248ECE71F9F}" type="presOf" srcId="{B2F0ADB0-8E49-447D-A84C-5E70EE095D74}" destId="{3AF5E083-B89A-43E6-9E2A-5569D31A3D04}" srcOrd="0" destOrd="0" presId="urn:microsoft.com/office/officeart/2005/8/layout/vList2"/>
    <dgm:cxn modelId="{CA8CA176-9748-4E1F-9B56-2BCD016DFDE4}" srcId="{E18DF902-1018-4899-9018-58F7B0BAA20C}" destId="{59BD0E5D-98FD-4FA7-882A-27B7BC8DC057}" srcOrd="0" destOrd="0" parTransId="{96975397-22B9-463B-968E-15396B878D4D}" sibTransId="{58403D76-59A5-44F4-B40F-26A8246EA563}"/>
    <dgm:cxn modelId="{16A2DE80-F3D9-41EE-9D4E-6A401CF76373}" srcId="{E18DF902-1018-4899-9018-58F7B0BAA20C}" destId="{5E628AE2-01C7-43DF-A372-2A621A39AADA}" srcOrd="2" destOrd="0" parTransId="{BFEC4927-1662-4086-BA10-21F99780C3D8}" sibTransId="{6CE3D67A-8FB3-4B42-93D2-70C68983FE99}"/>
    <dgm:cxn modelId="{8D37EC80-9525-45EB-BC9E-C5EB788B068B}" type="presOf" srcId="{59D54EAD-A320-4141-85CC-3FDB28065460}" destId="{117275D3-ADF2-4C53-BDD6-C16112FBD8B3}" srcOrd="0" destOrd="2" presId="urn:microsoft.com/office/officeart/2005/8/layout/vList2"/>
    <dgm:cxn modelId="{EA938188-83A5-4957-A2F7-C250F083FEBF}" type="presOf" srcId="{59BD0E5D-98FD-4FA7-882A-27B7BC8DC057}" destId="{8D232A6A-D2DE-45D8-B610-0BFE591C5A4B}" srcOrd="0" destOrd="0" presId="urn:microsoft.com/office/officeart/2005/8/layout/vList2"/>
    <dgm:cxn modelId="{BB810998-3C05-40A5-9706-5294D96676A9}" srcId="{5E628AE2-01C7-43DF-A372-2A621A39AADA}" destId="{CA941155-B4AD-4BF6-8DAA-26707DF3E63E}" srcOrd="0" destOrd="0" parTransId="{7454F10D-FB51-466D-90A2-235825AF4CB2}" sibTransId="{5F645022-A383-4FAE-BEB9-7B2E74F09FB6}"/>
    <dgm:cxn modelId="{2013439C-282A-4C7F-B375-73BA259269B9}" srcId="{E18DF902-1018-4899-9018-58F7B0BAA20C}" destId="{FE152D49-7F3A-4B26-B3DB-C6BF32ED7779}" srcOrd="3" destOrd="0" parTransId="{5BF83DE0-CC3D-4B4A-9EF4-54F8B8EAE803}" sibTransId="{AFFB0A0F-DC06-4EFE-AA8E-D993B918F875}"/>
    <dgm:cxn modelId="{5BC67A9E-9C89-4FC8-8507-B3CE5EC933DB}" srcId="{5E628AE2-01C7-43DF-A372-2A621A39AADA}" destId="{115765F0-3E1A-4343-BAF4-23E3B9EF9EB4}" srcOrd="1" destOrd="0" parTransId="{D86E4FD3-F370-4F52-B03C-2AEE7699577E}" sibTransId="{C4310173-CA1F-4D45-A4F6-B7828955F6D4}"/>
    <dgm:cxn modelId="{0818D2A3-BAFA-46BA-A73D-EF1269395321}" type="presOf" srcId="{B97F9335-6E7F-4846-9BFE-71922DC4334B}" destId="{C7B7AFD4-B270-454F-AADE-79B19D6522FF}" srcOrd="0" destOrd="0" presId="urn:microsoft.com/office/officeart/2005/8/layout/vList2"/>
    <dgm:cxn modelId="{23D572A9-DEE3-47BC-AF0B-F02255CBA20E}" srcId="{6CC5C8ED-758B-490D-854E-4D8BDDD4AEF1}" destId="{B2F0ADB0-8E49-447D-A84C-5E70EE095D74}" srcOrd="0" destOrd="0" parTransId="{8EE796E5-63FB-49A5-A4A9-4DD1FDEEB09E}" sibTransId="{26E85E00-3DF0-4EAB-9C92-120CD2C5E6D1}"/>
    <dgm:cxn modelId="{54FC69AD-1D0F-42C6-B7EE-2B3B1AB14857}" srcId="{E18DF902-1018-4899-9018-58F7B0BAA20C}" destId="{B97F9335-6E7F-4846-9BFE-71922DC4334B}" srcOrd="1" destOrd="0" parTransId="{5EF79505-A51F-4444-B978-455F9B80D9CB}" sibTransId="{FBB5726F-7FBC-4BE6-B118-C9FF3044490D}"/>
    <dgm:cxn modelId="{1D7BB2AE-7299-4CC4-9C35-130CE1D728DC}" srcId="{B97F9335-6E7F-4846-9BFE-71922DC4334B}" destId="{6AE15B5F-339E-47C4-B881-80854712BE1E}" srcOrd="0" destOrd="0" parTransId="{0F6AAA57-0494-4B7A-8488-0145E363A140}" sibTransId="{4D8F73DC-9520-4DB8-9ED5-49A304AD607E}"/>
    <dgm:cxn modelId="{1DB987B7-6D13-4193-A6AE-CA3237C0148C}" srcId="{5E628AE2-01C7-43DF-A372-2A621A39AADA}" destId="{59D54EAD-A320-4141-85CC-3FDB28065460}" srcOrd="2" destOrd="0" parTransId="{FF43027D-3143-446C-80B8-3F3D565508BA}" sibTransId="{569D2429-1951-48C7-BE3D-2B2B282FA21F}"/>
    <dgm:cxn modelId="{8887C8C6-E427-4A0A-BC7D-450F71F47465}" srcId="{59BD0E5D-98FD-4FA7-882A-27B7BC8DC057}" destId="{3EDBD173-F62F-4603-A0AC-27FEECEF37BA}" srcOrd="0" destOrd="0" parTransId="{C3430EB1-FDD3-4A2A-91E7-EE094DB4C65D}" sibTransId="{AB3EB064-80B6-4752-B199-CB5EBCFFA6AE}"/>
    <dgm:cxn modelId="{8D430FDC-D364-4B50-A42F-F02992D95458}" srcId="{FE152D49-7F3A-4B26-B3DB-C6BF32ED7779}" destId="{00842F5F-D254-4250-84F3-9AEFCEA9E467}" srcOrd="0" destOrd="0" parTransId="{E51D7F1F-53CB-4719-8CCB-DA86B25401F3}" sibTransId="{85E9B181-C57E-46FA-A747-D53D60EE300E}"/>
    <dgm:cxn modelId="{9B76B5DD-3C65-4CD5-BF51-56D4A6513330}" type="presOf" srcId="{E18DF902-1018-4899-9018-58F7B0BAA20C}" destId="{2A372F58-AB14-44BF-BF89-EB82B0F498AE}" srcOrd="0" destOrd="0" presId="urn:microsoft.com/office/officeart/2005/8/layout/vList2"/>
    <dgm:cxn modelId="{605A08E1-E35E-4E60-8CA4-2ABD62DF5FBE}" type="presOf" srcId="{115765F0-3E1A-4343-BAF4-23E3B9EF9EB4}" destId="{117275D3-ADF2-4C53-BDD6-C16112FBD8B3}" srcOrd="0" destOrd="1" presId="urn:microsoft.com/office/officeart/2005/8/layout/vList2"/>
    <dgm:cxn modelId="{96131CED-5A3B-44D3-A112-595B816B4CA6}" type="presOf" srcId="{6AE15B5F-339E-47C4-B881-80854712BE1E}" destId="{8080CAB2-E100-4CFD-A804-A4DD7ED48E76}" srcOrd="0" destOrd="0" presId="urn:microsoft.com/office/officeart/2005/8/layout/vList2"/>
    <dgm:cxn modelId="{62CD2AF1-8D49-478E-82BE-6D759F51FC81}" type="presOf" srcId="{6CC5C8ED-758B-490D-854E-4D8BDDD4AEF1}" destId="{13EAA171-F016-41AA-8192-96099419C741}" srcOrd="0" destOrd="0" presId="urn:microsoft.com/office/officeart/2005/8/layout/vList2"/>
    <dgm:cxn modelId="{F4B9F5FA-ED12-45F8-8D34-3D50D65A4AE8}" srcId="{E18DF902-1018-4899-9018-58F7B0BAA20C}" destId="{6CC5C8ED-758B-490D-854E-4D8BDDD4AEF1}" srcOrd="4" destOrd="0" parTransId="{36F11122-63D7-468C-9036-97FB414ECB24}" sibTransId="{898B5A37-985A-4B77-959C-FC9544691887}"/>
    <dgm:cxn modelId="{A808A524-021D-462C-B244-644388923B0F}" type="presParOf" srcId="{2A372F58-AB14-44BF-BF89-EB82B0F498AE}" destId="{8D232A6A-D2DE-45D8-B610-0BFE591C5A4B}" srcOrd="0" destOrd="0" presId="urn:microsoft.com/office/officeart/2005/8/layout/vList2"/>
    <dgm:cxn modelId="{FDEE9042-EA7C-447F-B944-0DD8E45645FB}" type="presParOf" srcId="{2A372F58-AB14-44BF-BF89-EB82B0F498AE}" destId="{1822FD6F-3ABE-40C3-A650-E69D4605DBCB}" srcOrd="1" destOrd="0" presId="urn:microsoft.com/office/officeart/2005/8/layout/vList2"/>
    <dgm:cxn modelId="{67B52FA2-51F1-4C82-87BB-A6C478725D09}" type="presParOf" srcId="{2A372F58-AB14-44BF-BF89-EB82B0F498AE}" destId="{C7B7AFD4-B270-454F-AADE-79B19D6522FF}" srcOrd="2" destOrd="0" presId="urn:microsoft.com/office/officeart/2005/8/layout/vList2"/>
    <dgm:cxn modelId="{F1D5AF89-4AD3-4736-BDD6-4E356B8E19F4}" type="presParOf" srcId="{2A372F58-AB14-44BF-BF89-EB82B0F498AE}" destId="{8080CAB2-E100-4CFD-A804-A4DD7ED48E76}" srcOrd="3" destOrd="0" presId="urn:microsoft.com/office/officeart/2005/8/layout/vList2"/>
    <dgm:cxn modelId="{841389C0-9841-4B9D-BAB3-F3D613EDF0EA}" type="presParOf" srcId="{2A372F58-AB14-44BF-BF89-EB82B0F498AE}" destId="{2ADE5894-2FFE-40B5-8670-2E5A20B6B637}" srcOrd="4" destOrd="0" presId="urn:microsoft.com/office/officeart/2005/8/layout/vList2"/>
    <dgm:cxn modelId="{EBF1CF73-E834-414F-89B9-8BC1500D2359}" type="presParOf" srcId="{2A372F58-AB14-44BF-BF89-EB82B0F498AE}" destId="{117275D3-ADF2-4C53-BDD6-C16112FBD8B3}" srcOrd="5" destOrd="0" presId="urn:microsoft.com/office/officeart/2005/8/layout/vList2"/>
    <dgm:cxn modelId="{5F87AE08-ADEB-4251-B9ED-99A6588B5F45}" type="presParOf" srcId="{2A372F58-AB14-44BF-BF89-EB82B0F498AE}" destId="{1F28F7BB-9817-4D71-9739-A4DFF2C8DB59}" srcOrd="6" destOrd="0" presId="urn:microsoft.com/office/officeart/2005/8/layout/vList2"/>
    <dgm:cxn modelId="{ADFA0616-FA9F-4CEF-8C65-784BB7CF1134}" type="presParOf" srcId="{2A372F58-AB14-44BF-BF89-EB82B0F498AE}" destId="{EC75B6DE-63E2-4A08-8ACD-ECD44D1EE051}" srcOrd="7" destOrd="0" presId="urn:microsoft.com/office/officeart/2005/8/layout/vList2"/>
    <dgm:cxn modelId="{39E80C58-8F11-46CF-BB01-8EBDCB3897A1}" type="presParOf" srcId="{2A372F58-AB14-44BF-BF89-EB82B0F498AE}" destId="{13EAA171-F016-41AA-8192-96099419C741}" srcOrd="8" destOrd="0" presId="urn:microsoft.com/office/officeart/2005/8/layout/vList2"/>
    <dgm:cxn modelId="{B3850212-C5FF-434A-97F3-263EB8DF799F}" type="presParOf" srcId="{2A372F58-AB14-44BF-BF89-EB82B0F498AE}" destId="{3AF5E083-B89A-43E6-9E2A-5569D31A3D0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014F5-E143-4164-968B-397AD672B282}">
      <dsp:nvSpPr>
        <dsp:cNvPr id="0" name=""/>
        <dsp:cNvSpPr/>
      </dsp:nvSpPr>
      <dsp:spPr>
        <a:xfrm>
          <a:off x="0" y="0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904B51-B2A3-4254-8DD6-3E4299AC0D2B}">
      <dsp:nvSpPr>
        <dsp:cNvPr id="0" name=""/>
        <dsp:cNvSpPr/>
      </dsp:nvSpPr>
      <dsp:spPr>
        <a:xfrm>
          <a:off x="0" y="0"/>
          <a:ext cx="7012370" cy="117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Introduction</a:t>
          </a:r>
          <a:endParaRPr lang="en-US" sz="4100" kern="1200"/>
        </a:p>
      </dsp:txBody>
      <dsp:txXfrm>
        <a:off x="0" y="0"/>
        <a:ext cx="7012370" cy="1177282"/>
      </dsp:txXfrm>
    </dsp:sp>
    <dsp:sp modelId="{FF3C37EA-6C32-459A-92F8-F1CF0A2509D4}">
      <dsp:nvSpPr>
        <dsp:cNvPr id="0" name=""/>
        <dsp:cNvSpPr/>
      </dsp:nvSpPr>
      <dsp:spPr>
        <a:xfrm>
          <a:off x="0" y="1177282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397245"/>
                <a:satOff val="2304"/>
                <a:lumOff val="2288"/>
                <a:alphaOff val="0"/>
                <a:tint val="98000"/>
                <a:lumMod val="110000"/>
              </a:schemeClr>
            </a:gs>
            <a:gs pos="84000">
              <a:schemeClr val="accent2">
                <a:hueOff val="397245"/>
                <a:satOff val="2304"/>
                <a:lumOff val="2288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F2A6A1-FC36-4B8B-99A7-CE5F6168450B}">
      <dsp:nvSpPr>
        <dsp:cNvPr id="0" name=""/>
        <dsp:cNvSpPr/>
      </dsp:nvSpPr>
      <dsp:spPr>
        <a:xfrm>
          <a:off x="0" y="1177282"/>
          <a:ext cx="7012370" cy="117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>
              <a:latin typeface="Gill Sans MT" panose="020B0502020104020203"/>
            </a:rPr>
            <a:t>Planification</a:t>
          </a:r>
          <a:r>
            <a:rPr lang="fr-FR" sz="4100" kern="1200"/>
            <a:t> du Projet</a:t>
          </a:r>
          <a:endParaRPr lang="en-US" sz="4100" kern="1200"/>
        </a:p>
      </dsp:txBody>
      <dsp:txXfrm>
        <a:off x="0" y="1177282"/>
        <a:ext cx="7012370" cy="1177282"/>
      </dsp:txXfrm>
    </dsp:sp>
    <dsp:sp modelId="{CDC32904-FD4C-4EA4-AD64-8D42AE5F2721}">
      <dsp:nvSpPr>
        <dsp:cNvPr id="0" name=""/>
        <dsp:cNvSpPr/>
      </dsp:nvSpPr>
      <dsp:spPr>
        <a:xfrm>
          <a:off x="0" y="2354565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794490"/>
                <a:satOff val="4609"/>
                <a:lumOff val="4576"/>
                <a:alphaOff val="0"/>
                <a:tint val="98000"/>
                <a:lumMod val="110000"/>
              </a:schemeClr>
            </a:gs>
            <a:gs pos="84000">
              <a:schemeClr val="accent2">
                <a:hueOff val="794490"/>
                <a:satOff val="4609"/>
                <a:lumOff val="4576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F3719B-2DAC-483B-9BD7-03E7303C1369}">
      <dsp:nvSpPr>
        <dsp:cNvPr id="0" name=""/>
        <dsp:cNvSpPr/>
      </dsp:nvSpPr>
      <dsp:spPr>
        <a:xfrm>
          <a:off x="0" y="2354565"/>
          <a:ext cx="7012370" cy="117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Fonctionnalités &amp; </a:t>
          </a:r>
          <a:r>
            <a:rPr lang="fr-FR" sz="4100" kern="1200">
              <a:latin typeface="Gill Sans MT" panose="020B0502020104020203"/>
            </a:rPr>
            <a:t>Structuration</a:t>
          </a:r>
          <a:endParaRPr lang="en-US" sz="4100" kern="1200" err="1"/>
        </a:p>
      </dsp:txBody>
      <dsp:txXfrm>
        <a:off x="0" y="2354565"/>
        <a:ext cx="7012370" cy="1177282"/>
      </dsp:txXfrm>
    </dsp:sp>
    <dsp:sp modelId="{CB16943C-B5A6-4569-9B4E-95B6F17DF379}">
      <dsp:nvSpPr>
        <dsp:cNvPr id="0" name=""/>
        <dsp:cNvSpPr/>
      </dsp:nvSpPr>
      <dsp:spPr>
        <a:xfrm>
          <a:off x="0" y="3531848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1191735"/>
                <a:satOff val="6913"/>
                <a:lumOff val="6864"/>
                <a:alphaOff val="0"/>
                <a:tint val="98000"/>
                <a:lumMod val="110000"/>
              </a:schemeClr>
            </a:gs>
            <a:gs pos="84000">
              <a:schemeClr val="accent2">
                <a:hueOff val="1191735"/>
                <a:satOff val="6913"/>
                <a:lumOff val="6864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EFE1E4-6EB1-4388-A83B-BB31C76FAFA1}">
      <dsp:nvSpPr>
        <dsp:cNvPr id="0" name=""/>
        <dsp:cNvSpPr/>
      </dsp:nvSpPr>
      <dsp:spPr>
        <a:xfrm>
          <a:off x="0" y="3531848"/>
          <a:ext cx="7012370" cy="117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err="1"/>
            <a:t>Pytesting</a:t>
          </a:r>
          <a:r>
            <a:rPr lang="fr-FR" sz="4100" kern="1200">
              <a:latin typeface="Gill Sans MT" panose="020B0502020104020203"/>
            </a:rPr>
            <a:t> &amp; </a:t>
          </a:r>
          <a:r>
            <a:rPr lang="fr-FR" sz="4100" kern="1200" err="1"/>
            <a:t>Coverage</a:t>
          </a:r>
          <a:endParaRPr lang="en-US" sz="4100" kern="1200" err="1"/>
        </a:p>
      </dsp:txBody>
      <dsp:txXfrm>
        <a:off x="0" y="3531848"/>
        <a:ext cx="7012370" cy="1177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7443E-8D28-40F2-A186-736305E29361}">
      <dsp:nvSpPr>
        <dsp:cNvPr id="0" name=""/>
        <dsp:cNvSpPr/>
      </dsp:nvSpPr>
      <dsp:spPr>
        <a:xfrm>
          <a:off x="4411979" y="0"/>
          <a:ext cx="6617970" cy="14126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Gill Sans MT" panose="020B0502020104020203"/>
            </a:rPr>
            <a:t>Un jeu pareil à le célèbre jeu mobile de </a:t>
          </a:r>
          <a:r>
            <a:rPr lang="fr-FR" sz="1700" kern="1200" err="1">
              <a:latin typeface="Gill Sans MT" panose="020B0502020104020203"/>
            </a:rPr>
            <a:t>Flappy</a:t>
          </a:r>
          <a:r>
            <a:rPr lang="fr-FR" sz="1700" kern="1200">
              <a:latin typeface="Gill Sans MT" panose="020B0502020104020203"/>
            </a:rPr>
            <a:t> Bird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Gill Sans MT" panose="020B0502020104020203"/>
            </a:rPr>
            <a:t>Un jeu développé en Python</a:t>
          </a:r>
        </a:p>
      </dsp:txBody>
      <dsp:txXfrm>
        <a:off x="4411979" y="176580"/>
        <a:ext cx="6088230" cy="1059480"/>
      </dsp:txXfrm>
    </dsp:sp>
    <dsp:sp modelId="{4071C4C7-FE9F-46B4-9196-EC09E58E05C5}">
      <dsp:nvSpPr>
        <dsp:cNvPr id="0" name=""/>
        <dsp:cNvSpPr/>
      </dsp:nvSpPr>
      <dsp:spPr>
        <a:xfrm>
          <a:off x="0" y="0"/>
          <a:ext cx="4411980" cy="141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>
              <a:latin typeface="Gill Sans MT" panose="020B0502020104020203"/>
            </a:rPr>
            <a:t>Quoi ?</a:t>
          </a:r>
          <a:endParaRPr lang="fr-FR" sz="6500" kern="1200"/>
        </a:p>
      </dsp:txBody>
      <dsp:txXfrm>
        <a:off x="68959" y="68959"/>
        <a:ext cx="4274062" cy="1274722"/>
      </dsp:txXfrm>
    </dsp:sp>
    <dsp:sp modelId="{4A1FA43A-E9D7-4B15-9D44-F1944FE8030F}">
      <dsp:nvSpPr>
        <dsp:cNvPr id="0" name=""/>
        <dsp:cNvSpPr/>
      </dsp:nvSpPr>
      <dsp:spPr>
        <a:xfrm>
          <a:off x="4411979" y="1553904"/>
          <a:ext cx="6617970" cy="14126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Gill Sans MT" panose="020B0502020104020203"/>
            </a:rPr>
            <a:t>Distraire pendant le </a:t>
          </a:r>
          <a:r>
            <a:rPr lang="fr-FR" sz="1700" kern="1200" err="1">
              <a:latin typeface="Gill Sans MT" panose="020B0502020104020203"/>
            </a:rPr>
            <a:t>Lockdown</a:t>
          </a:r>
          <a:endParaRPr lang="fr-FR" sz="1700" kern="1200">
            <a:latin typeface="Gill Sans MT" panose="020B0502020104020203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Gill Sans MT" panose="020B0502020104020203"/>
            </a:rPr>
            <a:t>S'amuser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Avoir de la nostalgie</a:t>
          </a:r>
          <a:endParaRPr lang="fr-FR" sz="1700" kern="1200">
            <a:latin typeface="Gill Sans MT" panose="020B0502020104020203"/>
          </a:endParaRPr>
        </a:p>
      </dsp:txBody>
      <dsp:txXfrm>
        <a:off x="4411979" y="1730484"/>
        <a:ext cx="6088230" cy="1059480"/>
      </dsp:txXfrm>
    </dsp:sp>
    <dsp:sp modelId="{5C04E58B-4408-4516-9390-89DD7C991663}">
      <dsp:nvSpPr>
        <dsp:cNvPr id="0" name=""/>
        <dsp:cNvSpPr/>
      </dsp:nvSpPr>
      <dsp:spPr>
        <a:xfrm>
          <a:off x="0" y="1553904"/>
          <a:ext cx="4411980" cy="141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>
              <a:latin typeface="Gill Sans MT" panose="020B0502020104020203"/>
            </a:rPr>
            <a:t>Pourquoi ?</a:t>
          </a:r>
          <a:endParaRPr lang="fr-FR" sz="6500" kern="1200"/>
        </a:p>
      </dsp:txBody>
      <dsp:txXfrm>
        <a:off x="68959" y="1622863"/>
        <a:ext cx="4274062" cy="1274722"/>
      </dsp:txXfrm>
    </dsp:sp>
    <dsp:sp modelId="{585CA496-E0AA-4F62-B97B-CAA5E2005602}">
      <dsp:nvSpPr>
        <dsp:cNvPr id="0" name=""/>
        <dsp:cNvSpPr/>
      </dsp:nvSpPr>
      <dsp:spPr>
        <a:xfrm>
          <a:off x="4411979" y="3107808"/>
          <a:ext cx="6617970" cy="14126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Gill Sans MT" panose="020B0502020104020203"/>
            </a:rPr>
            <a:t>Pour les personnes qui ont déjà joué, et vont avoir de la nostalgie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>
              <a:latin typeface="Gill Sans MT" panose="020B0502020104020203"/>
            </a:rPr>
            <a:t>Des personnes intéressés en jouer le </a:t>
          </a:r>
          <a:r>
            <a:rPr lang="fr-FR" sz="1700" kern="1200" dirty="0" err="1">
              <a:latin typeface="Gill Sans MT" panose="020B0502020104020203"/>
            </a:rPr>
            <a:t>Flappy</a:t>
          </a:r>
          <a:r>
            <a:rPr lang="fr-FR" sz="1700" kern="1200" dirty="0">
              <a:latin typeface="Gill Sans MT" panose="020B0502020104020203"/>
            </a:rPr>
            <a:t> Bird </a:t>
          </a:r>
          <a:r>
            <a:rPr lang="fr-FR" sz="1700" kern="1200" dirty="0"/>
            <a:t>avec des changements qui le rendent plus intéressant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700" kern="1200">
            <a:latin typeface="Gill Sans MT" panose="020B0502020104020203"/>
          </a:endParaRPr>
        </a:p>
      </dsp:txBody>
      <dsp:txXfrm>
        <a:off x="4411979" y="3284388"/>
        <a:ext cx="6088230" cy="1059480"/>
      </dsp:txXfrm>
    </dsp:sp>
    <dsp:sp modelId="{24EDE80F-15FA-4D59-B3D1-2311E0902D6D}">
      <dsp:nvSpPr>
        <dsp:cNvPr id="0" name=""/>
        <dsp:cNvSpPr/>
      </dsp:nvSpPr>
      <dsp:spPr>
        <a:xfrm>
          <a:off x="0" y="3107808"/>
          <a:ext cx="4411980" cy="141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>
              <a:latin typeface="Gill Sans MT" panose="020B0502020104020203"/>
            </a:rPr>
            <a:t>Pour Qui ?</a:t>
          </a:r>
        </a:p>
      </dsp:txBody>
      <dsp:txXfrm>
        <a:off x="68959" y="3176767"/>
        <a:ext cx="4274062" cy="12747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6A820-E0AD-46FC-A475-4983F5594AE7}">
      <dsp:nvSpPr>
        <dsp:cNvPr id="0" name=""/>
        <dsp:cNvSpPr/>
      </dsp:nvSpPr>
      <dsp:spPr>
        <a:xfrm>
          <a:off x="562840" y="1070502"/>
          <a:ext cx="2228199" cy="19477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Déterminer le jeu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Organiser le </a:t>
          </a:r>
          <a:r>
            <a:rPr lang="fr-FR" sz="1400" kern="1200" err="1">
              <a:latin typeface="Gill Sans MT" panose="020B0502020104020203"/>
            </a:rPr>
            <a:t>GitLab</a:t>
          </a:r>
          <a:endParaRPr lang="fr-FR" sz="1400" kern="1200">
            <a:latin typeface="Gill Sans MT" panose="020B0502020104020203"/>
          </a:endParaRPr>
        </a:p>
      </dsp:txBody>
      <dsp:txXfrm>
        <a:off x="1119890" y="1362661"/>
        <a:ext cx="1086247" cy="1363408"/>
      </dsp:txXfrm>
    </dsp:sp>
    <dsp:sp modelId="{7B58E88A-79A5-4EAA-A9D5-DC3EC38666FE}">
      <dsp:nvSpPr>
        <dsp:cNvPr id="0" name=""/>
        <dsp:cNvSpPr/>
      </dsp:nvSpPr>
      <dsp:spPr>
        <a:xfrm>
          <a:off x="5790" y="1487315"/>
          <a:ext cx="1114099" cy="1114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Vendredi</a:t>
          </a:r>
          <a:r>
            <a:rPr lang="fr-FR" sz="1600" kern="1200"/>
            <a:t> (</a:t>
          </a:r>
          <a:r>
            <a:rPr lang="fr-FR" sz="1600" kern="1200">
              <a:latin typeface="Gill Sans MT" panose="020B0502020104020203"/>
            </a:rPr>
            <a:t>13/11</a:t>
          </a:r>
          <a:r>
            <a:rPr lang="fr-FR" sz="1600" kern="1200"/>
            <a:t>)</a:t>
          </a:r>
          <a:endParaRPr lang="fr-FR" sz="1600" kern="1200">
            <a:latin typeface="Gill Sans MT" panose="020B0502020104020203"/>
          </a:endParaRPr>
        </a:p>
      </dsp:txBody>
      <dsp:txXfrm>
        <a:off x="168946" y="1650471"/>
        <a:ext cx="787787" cy="787787"/>
      </dsp:txXfrm>
    </dsp:sp>
    <dsp:sp modelId="{C25A2602-F38B-4A2D-87D3-54A05FDBC7CE}">
      <dsp:nvSpPr>
        <dsp:cNvPr id="0" name=""/>
        <dsp:cNvSpPr/>
      </dsp:nvSpPr>
      <dsp:spPr>
        <a:xfrm>
          <a:off x="3487352" y="1070502"/>
          <a:ext cx="2228199" cy="19477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ReadMe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Finir le MVP</a:t>
          </a:r>
          <a:endParaRPr lang="fr-FR" sz="1400" kern="1200"/>
        </a:p>
      </dsp:txBody>
      <dsp:txXfrm>
        <a:off x="4044402" y="1362661"/>
        <a:ext cx="1086247" cy="1363408"/>
      </dsp:txXfrm>
    </dsp:sp>
    <dsp:sp modelId="{31E08B68-F103-479C-AA84-76CF7F5F50D1}">
      <dsp:nvSpPr>
        <dsp:cNvPr id="0" name=""/>
        <dsp:cNvSpPr/>
      </dsp:nvSpPr>
      <dsp:spPr>
        <a:xfrm>
          <a:off x="2930302" y="1487315"/>
          <a:ext cx="1114099" cy="1114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Lundi (16/11)</a:t>
          </a:r>
          <a:endParaRPr lang="fr-FR" sz="1600" kern="1200"/>
        </a:p>
      </dsp:txBody>
      <dsp:txXfrm>
        <a:off x="3093458" y="1650471"/>
        <a:ext cx="787787" cy="787787"/>
      </dsp:txXfrm>
    </dsp:sp>
    <dsp:sp modelId="{CFEA2D8D-28F2-4686-8558-E6704FBEFEAE}">
      <dsp:nvSpPr>
        <dsp:cNvPr id="0" name=""/>
        <dsp:cNvSpPr/>
      </dsp:nvSpPr>
      <dsp:spPr>
        <a:xfrm>
          <a:off x="6411864" y="1070502"/>
          <a:ext cx="2228199" cy="19477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latin typeface="Gill Sans MT" panose="020B0502020104020203"/>
            </a:rPr>
            <a:t>Version Finale</a:t>
          </a:r>
          <a:endParaRPr lang="fr-FR" sz="1400" kern="1200"/>
        </a:p>
      </dsp:txBody>
      <dsp:txXfrm>
        <a:off x="6968914" y="1362661"/>
        <a:ext cx="1086247" cy="1363408"/>
      </dsp:txXfrm>
    </dsp:sp>
    <dsp:sp modelId="{AB420605-2F56-41AD-8C09-69C25820E8D9}">
      <dsp:nvSpPr>
        <dsp:cNvPr id="0" name=""/>
        <dsp:cNvSpPr/>
      </dsp:nvSpPr>
      <dsp:spPr>
        <a:xfrm>
          <a:off x="5854814" y="1487315"/>
          <a:ext cx="1114099" cy="1114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Mercredi (18/11)</a:t>
          </a:r>
          <a:endParaRPr lang="fr-FR" sz="1600" kern="1200"/>
        </a:p>
      </dsp:txBody>
      <dsp:txXfrm>
        <a:off x="6017970" y="1650471"/>
        <a:ext cx="787787" cy="787787"/>
      </dsp:txXfrm>
    </dsp:sp>
    <dsp:sp modelId="{60E23025-AE89-4B17-B24C-3A535678D914}">
      <dsp:nvSpPr>
        <dsp:cNvPr id="0" name=""/>
        <dsp:cNvSpPr/>
      </dsp:nvSpPr>
      <dsp:spPr>
        <a:xfrm>
          <a:off x="9336376" y="1070502"/>
          <a:ext cx="2228199" cy="19477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Extras</a:t>
          </a:r>
          <a:endParaRPr lang="fr-FR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Diaporama pour soutenance</a:t>
          </a:r>
          <a:endParaRPr lang="fr-FR" sz="1400" kern="1200"/>
        </a:p>
      </dsp:txBody>
      <dsp:txXfrm>
        <a:off x="9893426" y="1362661"/>
        <a:ext cx="1086247" cy="1363408"/>
      </dsp:txXfrm>
    </dsp:sp>
    <dsp:sp modelId="{10F01389-BB29-4C80-8EEF-504303CB14D6}">
      <dsp:nvSpPr>
        <dsp:cNvPr id="0" name=""/>
        <dsp:cNvSpPr/>
      </dsp:nvSpPr>
      <dsp:spPr>
        <a:xfrm>
          <a:off x="8779326" y="1487315"/>
          <a:ext cx="1114099" cy="1114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Jeudi </a:t>
          </a:r>
          <a:r>
            <a:rPr lang="fr-FR" sz="1600" kern="1200"/>
            <a:t>(</a:t>
          </a:r>
          <a:r>
            <a:rPr lang="fr-FR" sz="1600" kern="1200">
              <a:latin typeface="Gill Sans MT" panose="020B0502020104020203"/>
            </a:rPr>
            <a:t>19/11</a:t>
          </a:r>
          <a:r>
            <a:rPr lang="fr-FR" sz="1600" kern="1200"/>
            <a:t>)</a:t>
          </a:r>
        </a:p>
      </dsp:txBody>
      <dsp:txXfrm>
        <a:off x="8942482" y="1650471"/>
        <a:ext cx="787787" cy="787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32A6A-D2DE-45D8-B610-0BFE591C5A4B}">
      <dsp:nvSpPr>
        <dsp:cNvPr id="0" name=""/>
        <dsp:cNvSpPr/>
      </dsp:nvSpPr>
      <dsp:spPr>
        <a:xfrm>
          <a:off x="0" y="959"/>
          <a:ext cx="11029950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Gill Sans MT" panose="020B0502020104020203"/>
            </a:rPr>
            <a:t>1) Créer</a:t>
          </a:r>
          <a:r>
            <a:rPr lang="fr-FR" sz="2300" kern="1200"/>
            <a:t> l'environnement</a:t>
          </a:r>
        </a:p>
      </dsp:txBody>
      <dsp:txXfrm>
        <a:off x="26273" y="27232"/>
        <a:ext cx="10977404" cy="485654"/>
      </dsp:txXfrm>
    </dsp:sp>
    <dsp:sp modelId="{5CDB91D2-C60B-4640-AF49-5DE57DAA286B}">
      <dsp:nvSpPr>
        <dsp:cNvPr id="0" name=""/>
        <dsp:cNvSpPr/>
      </dsp:nvSpPr>
      <dsp:spPr>
        <a:xfrm>
          <a:off x="0" y="539159"/>
          <a:ext cx="1102995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800" kern="1200">
              <a:latin typeface="Gill Sans MT" panose="020B0502020104020203"/>
            </a:rPr>
            <a:t>Créer l'esquelette du jeu</a:t>
          </a:r>
          <a:endParaRPr lang="fr-FR" sz="1800" kern="1200"/>
        </a:p>
      </dsp:txBody>
      <dsp:txXfrm>
        <a:off x="0" y="539159"/>
        <a:ext cx="11029950" cy="380880"/>
      </dsp:txXfrm>
    </dsp:sp>
    <dsp:sp modelId="{6C1EE0A2-343F-4DB2-9604-8821CA528DEB}">
      <dsp:nvSpPr>
        <dsp:cNvPr id="0" name=""/>
        <dsp:cNvSpPr/>
      </dsp:nvSpPr>
      <dsp:spPr>
        <a:xfrm>
          <a:off x="0" y="920039"/>
          <a:ext cx="11029950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Gill Sans MT" panose="020B0502020104020203"/>
            </a:rPr>
            <a:t>2) Bird</a:t>
          </a:r>
        </a:p>
      </dsp:txBody>
      <dsp:txXfrm>
        <a:off x="26273" y="946312"/>
        <a:ext cx="10977404" cy="485654"/>
      </dsp:txXfrm>
    </dsp:sp>
    <dsp:sp modelId="{7F865397-802C-4F81-8A63-9A71F4F98968}">
      <dsp:nvSpPr>
        <dsp:cNvPr id="0" name=""/>
        <dsp:cNvSpPr/>
      </dsp:nvSpPr>
      <dsp:spPr>
        <a:xfrm>
          <a:off x="0" y="1458239"/>
          <a:ext cx="1102995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800" kern="1200">
              <a:latin typeface="Gill Sans MT" panose="020B0502020104020203"/>
            </a:rPr>
            <a:t>Implementer la classe Bird</a:t>
          </a:r>
          <a:endParaRPr lang="fr-FR" sz="1800" kern="1200"/>
        </a:p>
      </dsp:txBody>
      <dsp:txXfrm>
        <a:off x="0" y="1458239"/>
        <a:ext cx="11029950" cy="380880"/>
      </dsp:txXfrm>
    </dsp:sp>
    <dsp:sp modelId="{BCB54B3D-2582-45A8-9A00-511AAA6B87B3}">
      <dsp:nvSpPr>
        <dsp:cNvPr id="0" name=""/>
        <dsp:cNvSpPr/>
      </dsp:nvSpPr>
      <dsp:spPr>
        <a:xfrm>
          <a:off x="0" y="1839119"/>
          <a:ext cx="11029950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Gill Sans MT" panose="020B0502020104020203"/>
            </a:rPr>
            <a:t>3) Ground</a:t>
          </a:r>
        </a:p>
      </dsp:txBody>
      <dsp:txXfrm>
        <a:off x="26273" y="1865392"/>
        <a:ext cx="10977404" cy="485654"/>
      </dsp:txXfrm>
    </dsp:sp>
    <dsp:sp modelId="{CECBE6C8-8460-4D17-BA01-AE6E2ACB09AC}">
      <dsp:nvSpPr>
        <dsp:cNvPr id="0" name=""/>
        <dsp:cNvSpPr/>
      </dsp:nvSpPr>
      <dsp:spPr>
        <a:xfrm>
          <a:off x="0" y="2377319"/>
          <a:ext cx="1102995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800" kern="1200">
              <a:latin typeface="Gill Sans MT" panose="020B0502020104020203"/>
            </a:rPr>
            <a:t>Implementer la classe Ground</a:t>
          </a:r>
        </a:p>
      </dsp:txBody>
      <dsp:txXfrm>
        <a:off x="0" y="2377319"/>
        <a:ext cx="11029950" cy="380880"/>
      </dsp:txXfrm>
    </dsp:sp>
    <dsp:sp modelId="{94CF3319-5077-4F6D-8416-44A2E17B9CDE}">
      <dsp:nvSpPr>
        <dsp:cNvPr id="0" name=""/>
        <dsp:cNvSpPr/>
      </dsp:nvSpPr>
      <dsp:spPr>
        <a:xfrm>
          <a:off x="0" y="2758199"/>
          <a:ext cx="11029950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Gill Sans MT" panose="020B0502020104020203"/>
            </a:rPr>
            <a:t>4) Pipe</a:t>
          </a:r>
        </a:p>
      </dsp:txBody>
      <dsp:txXfrm>
        <a:off x="26273" y="2784472"/>
        <a:ext cx="10977404" cy="485654"/>
      </dsp:txXfrm>
    </dsp:sp>
    <dsp:sp modelId="{FDFDCD84-EE1F-42D8-95FF-30F60A94C639}">
      <dsp:nvSpPr>
        <dsp:cNvPr id="0" name=""/>
        <dsp:cNvSpPr/>
      </dsp:nvSpPr>
      <dsp:spPr>
        <a:xfrm>
          <a:off x="0" y="3296399"/>
          <a:ext cx="1102995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800" kern="1200">
              <a:latin typeface="Gill Sans MT" panose="020B0502020104020203"/>
            </a:rPr>
            <a:t>Implementer la classe Pipe et la classe Pipes</a:t>
          </a:r>
        </a:p>
      </dsp:txBody>
      <dsp:txXfrm>
        <a:off x="0" y="3296399"/>
        <a:ext cx="11029950" cy="380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32A6A-D2DE-45D8-B610-0BFE591C5A4B}">
      <dsp:nvSpPr>
        <dsp:cNvPr id="0" name=""/>
        <dsp:cNvSpPr/>
      </dsp:nvSpPr>
      <dsp:spPr>
        <a:xfrm>
          <a:off x="0" y="66040"/>
          <a:ext cx="11029950" cy="397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atin typeface="Gill Sans MT" panose="020B0502020104020203"/>
            </a:rPr>
            <a:t>5) Design</a:t>
          </a:r>
          <a:endParaRPr lang="fr-FR" sz="1700" kern="1200"/>
        </a:p>
      </dsp:txBody>
      <dsp:txXfrm>
        <a:off x="19419" y="85459"/>
        <a:ext cx="10991112" cy="358962"/>
      </dsp:txXfrm>
    </dsp:sp>
    <dsp:sp modelId="{1822FD6F-3ABE-40C3-A650-E69D4605DBCB}">
      <dsp:nvSpPr>
        <dsp:cNvPr id="0" name=""/>
        <dsp:cNvSpPr/>
      </dsp:nvSpPr>
      <dsp:spPr>
        <a:xfrm>
          <a:off x="0" y="463840"/>
          <a:ext cx="1102995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>
              <a:latin typeface="Gill Sans MT" panose="020B0502020104020203"/>
            </a:rPr>
            <a:t>Creation du design pour le jeu </a:t>
          </a:r>
          <a:endParaRPr lang="fr-FR" sz="1300" kern="1200"/>
        </a:p>
      </dsp:txBody>
      <dsp:txXfrm>
        <a:off x="0" y="463840"/>
        <a:ext cx="11029950" cy="281520"/>
      </dsp:txXfrm>
    </dsp:sp>
    <dsp:sp modelId="{C7B7AFD4-B270-454F-AADE-79B19D6522FF}">
      <dsp:nvSpPr>
        <dsp:cNvPr id="0" name=""/>
        <dsp:cNvSpPr/>
      </dsp:nvSpPr>
      <dsp:spPr>
        <a:xfrm>
          <a:off x="0" y="745360"/>
          <a:ext cx="11029950" cy="397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atin typeface="Gill Sans MT" panose="020B0502020104020203"/>
            </a:rPr>
            <a:t>6) Animations </a:t>
          </a:r>
          <a:endParaRPr lang="fr-FR" sz="1700" kern="1200"/>
        </a:p>
      </dsp:txBody>
      <dsp:txXfrm>
        <a:off x="19419" y="764779"/>
        <a:ext cx="10991112" cy="358962"/>
      </dsp:txXfrm>
    </dsp:sp>
    <dsp:sp modelId="{8080CAB2-E100-4CFD-A804-A4DD7ED48E76}">
      <dsp:nvSpPr>
        <dsp:cNvPr id="0" name=""/>
        <dsp:cNvSpPr/>
      </dsp:nvSpPr>
      <dsp:spPr>
        <a:xfrm>
          <a:off x="0" y="1143160"/>
          <a:ext cx="1102995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>
              <a:latin typeface="Gill Sans MT" panose="020B0502020104020203"/>
            </a:rPr>
            <a:t>Creation de las animations du oiseau e du sol</a:t>
          </a:r>
          <a:endParaRPr lang="fr-FR" sz="1300" kern="1200"/>
        </a:p>
      </dsp:txBody>
      <dsp:txXfrm>
        <a:off x="0" y="1143160"/>
        <a:ext cx="11029950" cy="281520"/>
      </dsp:txXfrm>
    </dsp:sp>
    <dsp:sp modelId="{2ADE5894-2FFE-40B5-8670-2E5A20B6B637}">
      <dsp:nvSpPr>
        <dsp:cNvPr id="0" name=""/>
        <dsp:cNvSpPr/>
      </dsp:nvSpPr>
      <dsp:spPr>
        <a:xfrm>
          <a:off x="0" y="1424680"/>
          <a:ext cx="11029950" cy="397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atin typeface="Gill Sans MT" panose="020B0502020104020203"/>
            </a:rPr>
            <a:t>7) Sons</a:t>
          </a:r>
        </a:p>
      </dsp:txBody>
      <dsp:txXfrm>
        <a:off x="19419" y="1444099"/>
        <a:ext cx="10991112" cy="358962"/>
      </dsp:txXfrm>
    </dsp:sp>
    <dsp:sp modelId="{117275D3-ADF2-4C53-BDD6-C16112FBD8B3}">
      <dsp:nvSpPr>
        <dsp:cNvPr id="0" name=""/>
        <dsp:cNvSpPr/>
      </dsp:nvSpPr>
      <dsp:spPr>
        <a:xfrm>
          <a:off x="0" y="1822480"/>
          <a:ext cx="1102995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>
              <a:latin typeface="Gill Sans MT" panose="020B0502020104020203"/>
            </a:rPr>
            <a:t>Ajouter les sons du jeu </a:t>
          </a:r>
        </a:p>
      </dsp:txBody>
      <dsp:txXfrm>
        <a:off x="0" y="1822480"/>
        <a:ext cx="11029950" cy="281520"/>
      </dsp:txXfrm>
    </dsp:sp>
    <dsp:sp modelId="{1F28F7BB-9817-4D71-9739-A4DFF2C8DB59}">
      <dsp:nvSpPr>
        <dsp:cNvPr id="0" name=""/>
        <dsp:cNvSpPr/>
      </dsp:nvSpPr>
      <dsp:spPr>
        <a:xfrm>
          <a:off x="0" y="2104000"/>
          <a:ext cx="11029950" cy="397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atin typeface="Gill Sans MT" panose="020B0502020104020203"/>
            </a:rPr>
            <a:t>8) Score</a:t>
          </a:r>
        </a:p>
      </dsp:txBody>
      <dsp:txXfrm>
        <a:off x="19419" y="2123419"/>
        <a:ext cx="10991112" cy="358962"/>
      </dsp:txXfrm>
    </dsp:sp>
    <dsp:sp modelId="{EC75B6DE-63E2-4A08-8ACD-ECD44D1EE051}">
      <dsp:nvSpPr>
        <dsp:cNvPr id="0" name=""/>
        <dsp:cNvSpPr/>
      </dsp:nvSpPr>
      <dsp:spPr>
        <a:xfrm>
          <a:off x="0" y="2501800"/>
          <a:ext cx="11029950" cy="431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>
              <a:latin typeface="Gill Sans MT" panose="020B0502020104020203"/>
            </a:rPr>
            <a:t>Ajouter le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>
              <a:latin typeface="Gill Sans MT" panose="020B0502020104020203"/>
            </a:rPr>
            <a:t>Garder le meilleur score</a:t>
          </a:r>
          <a:endParaRPr lang="fr-FR" sz="1300" kern="1200"/>
        </a:p>
      </dsp:txBody>
      <dsp:txXfrm>
        <a:off x="0" y="2501800"/>
        <a:ext cx="11029950" cy="431077"/>
      </dsp:txXfrm>
    </dsp:sp>
    <dsp:sp modelId="{0682D6B4-01FD-40AE-9F3B-C7A8BA0082AB}">
      <dsp:nvSpPr>
        <dsp:cNvPr id="0" name=""/>
        <dsp:cNvSpPr/>
      </dsp:nvSpPr>
      <dsp:spPr>
        <a:xfrm>
          <a:off x="0" y="2932877"/>
          <a:ext cx="11029950" cy="397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>
              <a:latin typeface="Gill Sans MT" panose="020B0502020104020203"/>
            </a:rPr>
            <a:t>9) Menu</a:t>
          </a:r>
        </a:p>
      </dsp:txBody>
      <dsp:txXfrm>
        <a:off x="19419" y="2952296"/>
        <a:ext cx="10991112" cy="358962"/>
      </dsp:txXfrm>
    </dsp:sp>
    <dsp:sp modelId="{5B2796A6-4978-438C-82BB-5DA745998E64}">
      <dsp:nvSpPr>
        <dsp:cNvPr id="0" name=""/>
        <dsp:cNvSpPr/>
      </dsp:nvSpPr>
      <dsp:spPr>
        <a:xfrm>
          <a:off x="0" y="3330677"/>
          <a:ext cx="1102995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>
              <a:solidFill>
                <a:schemeClr val="accent2">
                  <a:lumMod val="50000"/>
                </a:schemeClr>
              </a:solidFill>
            </a:rPr>
            <a:t>Ajouter le menu du jeu a l</a:t>
          </a:r>
          <a:r>
            <a:rPr lang="en-US" sz="1300" kern="1200">
              <a:solidFill>
                <a:schemeClr val="accent2">
                  <a:lumMod val="50000"/>
                </a:schemeClr>
              </a:solidFill>
            </a:rPr>
            <a:t>à </a:t>
          </a:r>
          <a:r>
            <a:rPr lang="fr-FR" sz="1300" kern="1200">
              <a:solidFill>
                <a:schemeClr val="accent2">
                  <a:lumMod val="50000"/>
                </a:schemeClr>
              </a:solidFill>
            </a:rPr>
            <a:t>dynamique</a:t>
          </a:r>
          <a:endParaRPr lang="fr-FR" sz="1300" kern="1200">
            <a:latin typeface="Gill Sans MT" panose="020B0502020104020203"/>
          </a:endParaRPr>
        </a:p>
      </dsp:txBody>
      <dsp:txXfrm>
        <a:off x="0" y="3330677"/>
        <a:ext cx="11029950" cy="2815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32A6A-D2DE-45D8-B610-0BFE591C5A4B}">
      <dsp:nvSpPr>
        <dsp:cNvPr id="0" name=""/>
        <dsp:cNvSpPr/>
      </dsp:nvSpPr>
      <dsp:spPr>
        <a:xfrm>
          <a:off x="0" y="75118"/>
          <a:ext cx="11029950" cy="374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10) Auto Play</a:t>
          </a:r>
          <a:endParaRPr lang="fr-FR" sz="1600" kern="1200"/>
        </a:p>
      </dsp:txBody>
      <dsp:txXfrm>
        <a:off x="18277" y="93395"/>
        <a:ext cx="10993396" cy="337846"/>
      </dsp:txXfrm>
    </dsp:sp>
    <dsp:sp modelId="{1822FD6F-3ABE-40C3-A650-E69D4605DBCB}">
      <dsp:nvSpPr>
        <dsp:cNvPr id="0" name=""/>
        <dsp:cNvSpPr/>
      </dsp:nvSpPr>
      <dsp:spPr>
        <a:xfrm>
          <a:off x="0" y="449518"/>
          <a:ext cx="1102995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>
              <a:latin typeface="Gill Sans MT" panose="020B0502020104020203"/>
            </a:rPr>
            <a:t>Création d’AI pour jouer</a:t>
          </a:r>
          <a:endParaRPr lang="fr-FR" sz="1200" kern="1200"/>
        </a:p>
      </dsp:txBody>
      <dsp:txXfrm>
        <a:off x="0" y="449518"/>
        <a:ext cx="11029950" cy="264960"/>
      </dsp:txXfrm>
    </dsp:sp>
    <dsp:sp modelId="{C7B7AFD4-B270-454F-AADE-79B19D6522FF}">
      <dsp:nvSpPr>
        <dsp:cNvPr id="0" name=""/>
        <dsp:cNvSpPr/>
      </dsp:nvSpPr>
      <dsp:spPr>
        <a:xfrm>
          <a:off x="0" y="714478"/>
          <a:ext cx="11029950" cy="374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11) Ajouter de publicité  </a:t>
          </a:r>
          <a:endParaRPr lang="fr-FR" sz="1600" kern="1200"/>
        </a:p>
      </dsp:txBody>
      <dsp:txXfrm>
        <a:off x="18277" y="732755"/>
        <a:ext cx="10993396" cy="337846"/>
      </dsp:txXfrm>
    </dsp:sp>
    <dsp:sp modelId="{8080CAB2-E100-4CFD-A804-A4DD7ED48E76}">
      <dsp:nvSpPr>
        <dsp:cNvPr id="0" name=""/>
        <dsp:cNvSpPr/>
      </dsp:nvSpPr>
      <dsp:spPr>
        <a:xfrm>
          <a:off x="0" y="1088879"/>
          <a:ext cx="1102995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>
              <a:latin typeface="Gill Sans MT" panose="020B0502020104020203"/>
            </a:rPr>
            <a:t>Création de publicités </a:t>
          </a:r>
          <a:endParaRPr lang="fr-FR" sz="1200" kern="1200"/>
        </a:p>
      </dsp:txBody>
      <dsp:txXfrm>
        <a:off x="0" y="1088879"/>
        <a:ext cx="11029950" cy="264960"/>
      </dsp:txXfrm>
    </dsp:sp>
    <dsp:sp modelId="{2ADE5894-2FFE-40B5-8670-2E5A20B6B637}">
      <dsp:nvSpPr>
        <dsp:cNvPr id="0" name=""/>
        <dsp:cNvSpPr/>
      </dsp:nvSpPr>
      <dsp:spPr>
        <a:xfrm>
          <a:off x="0" y="1353839"/>
          <a:ext cx="11029950" cy="374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Gill Sans MT" panose="020B0502020104020203"/>
            </a:rPr>
            <a:t>12) Différentes niveaux de difficulté </a:t>
          </a:r>
        </a:p>
      </dsp:txBody>
      <dsp:txXfrm>
        <a:off x="18277" y="1372116"/>
        <a:ext cx="10993396" cy="337846"/>
      </dsp:txXfrm>
    </dsp:sp>
    <dsp:sp modelId="{117275D3-ADF2-4C53-BDD6-C16112FBD8B3}">
      <dsp:nvSpPr>
        <dsp:cNvPr id="0" name=""/>
        <dsp:cNvSpPr/>
      </dsp:nvSpPr>
      <dsp:spPr>
        <a:xfrm>
          <a:off x="0" y="1728239"/>
          <a:ext cx="1102995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>
              <a:latin typeface="Gill Sans MT" panose="020B0502020104020203"/>
            </a:rPr>
            <a:t>Ajouter des tubes que se </a:t>
          </a:r>
          <a:r>
            <a:rPr lang="en-US" sz="1200" kern="1200">
              <a:latin typeface="Gill Sans MT" panose="020B0502020104020203"/>
            </a:rPr>
            <a:t>tubes mobiles</a:t>
          </a:r>
          <a:endParaRPr lang="fr-FR" sz="1200" kern="1200">
            <a:latin typeface="Gill Sans MT" panose="020B0502020104020203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>
              <a:latin typeface="Gill Sans MT" panose="020B0502020104020203"/>
            </a:rPr>
            <a:t>Ajouter des tubes avec lacune de taille dynamique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>
              <a:latin typeface="Gill Sans MT" panose="020B0502020104020203"/>
            </a:rPr>
            <a:t>Vitesse variable des tubes</a:t>
          </a:r>
        </a:p>
      </dsp:txBody>
      <dsp:txXfrm>
        <a:off x="0" y="1728239"/>
        <a:ext cx="11029950" cy="596160"/>
      </dsp:txXfrm>
    </dsp:sp>
    <dsp:sp modelId="{1F28F7BB-9817-4D71-9739-A4DFF2C8DB59}">
      <dsp:nvSpPr>
        <dsp:cNvPr id="0" name=""/>
        <dsp:cNvSpPr/>
      </dsp:nvSpPr>
      <dsp:spPr>
        <a:xfrm>
          <a:off x="0" y="2324399"/>
          <a:ext cx="11029950" cy="374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13) Thèmes</a:t>
          </a:r>
        </a:p>
      </dsp:txBody>
      <dsp:txXfrm>
        <a:off x="18277" y="2342676"/>
        <a:ext cx="10993396" cy="337846"/>
      </dsp:txXfrm>
    </dsp:sp>
    <dsp:sp modelId="{EC75B6DE-63E2-4A08-8ACD-ECD44D1EE051}">
      <dsp:nvSpPr>
        <dsp:cNvPr id="0" name=""/>
        <dsp:cNvSpPr/>
      </dsp:nvSpPr>
      <dsp:spPr>
        <a:xfrm>
          <a:off x="0" y="2698799"/>
          <a:ext cx="1102995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>
              <a:latin typeface="Gill Sans MT" panose="020B0502020104020203"/>
            </a:rPr>
            <a:t>Ajouter des autres thèmes</a:t>
          </a:r>
        </a:p>
      </dsp:txBody>
      <dsp:txXfrm>
        <a:off x="0" y="2698799"/>
        <a:ext cx="11029950" cy="264960"/>
      </dsp:txXfrm>
    </dsp:sp>
    <dsp:sp modelId="{13EAA171-F016-41AA-8192-96099419C741}">
      <dsp:nvSpPr>
        <dsp:cNvPr id="0" name=""/>
        <dsp:cNvSpPr/>
      </dsp:nvSpPr>
      <dsp:spPr>
        <a:xfrm>
          <a:off x="0" y="2963759"/>
          <a:ext cx="11029950" cy="374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14) Fin du jeu</a:t>
          </a:r>
        </a:p>
      </dsp:txBody>
      <dsp:txXfrm>
        <a:off x="18277" y="2982036"/>
        <a:ext cx="10993396" cy="337846"/>
      </dsp:txXfrm>
    </dsp:sp>
    <dsp:sp modelId="{3AF5E083-B89A-43E6-9E2A-5569D31A3D04}">
      <dsp:nvSpPr>
        <dsp:cNvPr id="0" name=""/>
        <dsp:cNvSpPr/>
      </dsp:nvSpPr>
      <dsp:spPr>
        <a:xfrm>
          <a:off x="0" y="3338159"/>
          <a:ext cx="1102995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>
              <a:latin typeface="Gill Sans MT" panose="020B0502020104020203"/>
            </a:rPr>
            <a:t> Implementer le menu de fin du jeu</a:t>
          </a:r>
          <a:endParaRPr lang="fr-FR" sz="1200" kern="1200"/>
        </a:p>
      </dsp:txBody>
      <dsp:txXfrm>
        <a:off x="0" y="3338159"/>
        <a:ext cx="11029950" cy="264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061E4-12DC-4448-AB2F-FF770C4F1329}" type="datetimeFigureOut">
              <a:rPr lang="pt-BR" smtClean="0"/>
              <a:t>20/11/2020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964FE-78B3-4586-A357-F6E78377FD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6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0393A-E30D-4A63-AA82-F8B523873A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38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Fonctionnalités 1: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Implémenter une fichier avec le squelette du code pour faciliter l'implémentation des objets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964FE-78B3-4586-A357-F6E78377FD9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173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9835274-B5AA-4AA7-8AFD-C5B55DFAEA5B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492875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0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1B94-3CAB-4C80-ABBF-6E4B7FA2E2B8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9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C0965D6-76F9-4B0F-B210-39AB0E616F75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2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23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95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84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83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37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10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4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6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61AD-56EA-4E74-A813-3D1536633102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299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1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41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0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4D1CF-8888-4412-A058-6C73C5C61350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297" y="645691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2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7943-6827-43F7-8B0C-EAE23B2A0457}" type="datetime1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6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3AFE-96D7-4F5F-B5CF-52A1A0F33DC6}" type="datetime1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0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F7D99-D20C-46FC-BF2A-A87A1BCDDD54}" type="datetime1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7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8379-797B-4D92-AD1F-D3F0A4EA7EED}" type="datetime1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4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5675296-551E-48E3-84D8-165728B05626}" type="datetime1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6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7425-FE32-4157-979D-F3E535507EC6}" type="datetime1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0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F67382C-B737-4AAC-A4F9-04FA56AB3830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298" y="648748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214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855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lab-cw1.centralesupelec.fr/thales.sr/flappy-brird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.mp4"/><Relationship Id="rId7" Type="http://schemas.openxmlformats.org/officeDocument/2006/relationships/image" Target="../media/image1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4.mp4"/><Relationship Id="rId7" Type="http://schemas.openxmlformats.org/officeDocument/2006/relationships/image" Target="../media/image21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6.mp4"/><Relationship Id="rId7" Type="http://schemas.openxmlformats.org/officeDocument/2006/relationships/image" Target="../media/image23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6.mp4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8.mp4"/><Relationship Id="rId7" Type="http://schemas.openxmlformats.org/officeDocument/2006/relationships/image" Target="../media/image25.pn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8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ackmd.io/yM9Ta1qYR5er-HbKt0fpBQ?view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Coding weeks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>
                <a:solidFill>
                  <a:srgbClr val="373A3C"/>
                </a:solidFill>
                <a:effectLst/>
                <a:latin typeface="-apple-system"/>
              </a:rPr>
              <a:t>WEEK 2: jeux en python</a:t>
            </a:r>
            <a:endParaRPr lang="en-US"/>
          </a:p>
        </p:txBody>
      </p:sp>
      <p:pic>
        <p:nvPicPr>
          <p:cNvPr id="5" name="Image 21">
            <a:extLst>
              <a:ext uri="{FF2B5EF4-FFF2-40B4-BE49-F238E27FC236}">
                <a16:creationId xmlns:a16="http://schemas.microsoft.com/office/drawing/2014/main" id="{63F77EC0-FB3A-4CC2-A05E-8037B6D5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862" y="689979"/>
            <a:ext cx="1282700" cy="65363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8AB418A-C65C-4C1B-AF0F-944E62FC9EE3}"/>
              </a:ext>
            </a:extLst>
          </p:cNvPr>
          <p:cNvSpPr txBox="1"/>
          <p:nvPr/>
        </p:nvSpPr>
        <p:spPr>
          <a:xfrm>
            <a:off x="7413147" y="4829799"/>
            <a:ext cx="421312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err="1">
                <a:solidFill>
                  <a:schemeClr val="bg1"/>
                </a:solidFill>
              </a:rPr>
              <a:t>Pinheiro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Terashima</a:t>
            </a:r>
            <a:r>
              <a:rPr lang="fr-FR">
                <a:solidFill>
                  <a:schemeClr val="bg1"/>
                </a:solidFill>
              </a:rPr>
              <a:t>, 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Rafael 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Seigi</a:t>
            </a:r>
            <a:endParaRPr lang="fr-FR">
              <a:solidFill>
                <a:schemeClr val="bg1"/>
              </a:solidFill>
            </a:endParaRPr>
          </a:p>
          <a:p>
            <a:pPr algn="r"/>
            <a:r>
              <a:rPr lang="fr-FR" err="1">
                <a:solidFill>
                  <a:schemeClr val="bg1"/>
                </a:solidFill>
              </a:rPr>
              <a:t>Souto</a:t>
            </a:r>
            <a:r>
              <a:rPr lang="fr-FR">
                <a:solidFill>
                  <a:schemeClr val="bg1"/>
                </a:solidFill>
              </a:rPr>
              <a:t> Rodriguez, 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Thales Augusto</a:t>
            </a:r>
          </a:p>
          <a:p>
            <a:pPr algn="r"/>
            <a:r>
              <a:rPr lang="fr-FR">
                <a:solidFill>
                  <a:schemeClr val="bg1"/>
                </a:solidFill>
              </a:rPr>
              <a:t> Candido Athanasio, 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Victor Alexandre</a:t>
            </a:r>
            <a:endParaRPr lang="fr-FR">
              <a:solidFill>
                <a:schemeClr val="bg1"/>
              </a:solidFill>
            </a:endParaRPr>
          </a:p>
          <a:p>
            <a:pPr algn="r"/>
            <a:r>
              <a:rPr lang="fr-FR" err="1">
                <a:solidFill>
                  <a:schemeClr val="bg1"/>
                </a:solidFill>
              </a:rPr>
              <a:t>Tokumoto</a:t>
            </a:r>
            <a:r>
              <a:rPr lang="fr-FR">
                <a:solidFill>
                  <a:schemeClr val="bg1"/>
                </a:solidFill>
              </a:rPr>
              <a:t>, 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Yuichi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E47D54F-B111-435C-A908-4C0913F2BBC3}"/>
              </a:ext>
            </a:extLst>
          </p:cNvPr>
          <p:cNvSpPr txBox="1">
            <a:spLocks/>
          </p:cNvSpPr>
          <p:nvPr/>
        </p:nvSpPr>
        <p:spPr>
          <a:xfrm>
            <a:off x="577019" y="3503789"/>
            <a:ext cx="3498806" cy="12575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-apple-system"/>
              </a:rPr>
              <a:t>Flappy </a:t>
            </a:r>
            <a:r>
              <a:rPr lang="en-US" sz="4000" b="1" dirty="0" err="1">
                <a:solidFill>
                  <a:srgbClr val="00B050"/>
                </a:solidFill>
                <a:latin typeface="-apple-system"/>
              </a:rPr>
              <a:t>B</a:t>
            </a:r>
            <a:r>
              <a:rPr lang="en-US" sz="4000" b="1" dirty="0" err="1">
                <a:solidFill>
                  <a:srgbClr val="FFFF00"/>
                </a:solidFill>
                <a:latin typeface="-apple-system"/>
              </a:rPr>
              <a:t>R</a:t>
            </a:r>
            <a:r>
              <a:rPr lang="en-US" sz="4000" b="1" dirty="0" err="1">
                <a:solidFill>
                  <a:schemeClr val="bg1"/>
                </a:solidFill>
                <a:latin typeface="-apple-system"/>
              </a:rPr>
              <a:t>ird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6" name="Image 26">
            <a:extLst>
              <a:ext uri="{FF2B5EF4-FFF2-40B4-BE49-F238E27FC236}">
                <a16:creationId xmlns:a16="http://schemas.microsoft.com/office/drawing/2014/main" id="{0D62431C-6082-4CC1-A70F-450AAEA9F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79" y="4348766"/>
            <a:ext cx="2743200" cy="152161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EC51A2D-8EBB-4B02-913D-A3D9FA5FA9CC}"/>
              </a:ext>
            </a:extLst>
          </p:cNvPr>
          <p:cNvSpPr txBox="1"/>
          <p:nvPr/>
        </p:nvSpPr>
        <p:spPr>
          <a:xfrm>
            <a:off x="463216" y="6027821"/>
            <a:ext cx="63025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https://gitlab-cw1.centralesupelec.fr/thales.sr/flappy-brirds</a:t>
            </a:r>
            <a:endParaRPr lang="fr-FR">
              <a:solidFill>
                <a:schemeClr val="bg1"/>
              </a:solidFill>
            </a:endParaRPr>
          </a:p>
          <a:p>
            <a:endParaRPr lang="fr-FR" u="sng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45AE-F481-490E-A89D-D7901019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5A105-E2C2-480E-AF8B-A08BB49BFD1B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05B6-68D4-4F8E-A547-2BF29D27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/>
              <a:t>MVP</a:t>
            </a:r>
            <a:endParaRPr lang="fr-FR"/>
          </a:p>
        </p:txBody>
      </p:sp>
      <p:graphicFrame>
        <p:nvGraphicFramePr>
          <p:cNvPr id="24" name="Diagramme 24">
            <a:extLst>
              <a:ext uri="{FF2B5EF4-FFF2-40B4-BE49-F238E27FC236}">
                <a16:creationId xmlns:a16="http://schemas.microsoft.com/office/drawing/2014/main" id="{D2BDFBB0-87FB-4C04-AA91-D59DE36D4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57841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220E7-950A-494C-916D-E074C8F6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F93FCE6D-F8E5-4D44-857F-DB43B2E68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D5495A-437A-4529-B35F-89CFC0DEF818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558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05B6-68D4-4F8E-A547-2BF29D27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/>
              <a:t>Version finale</a:t>
            </a:r>
            <a:endParaRPr lang="fr-FR"/>
          </a:p>
        </p:txBody>
      </p:sp>
      <p:graphicFrame>
        <p:nvGraphicFramePr>
          <p:cNvPr id="24" name="Diagramme 24">
            <a:extLst>
              <a:ext uri="{FF2B5EF4-FFF2-40B4-BE49-F238E27FC236}">
                <a16:creationId xmlns:a16="http://schemas.microsoft.com/office/drawing/2014/main" id="{D2BDFBB0-87FB-4C04-AA91-D59DE36D4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663834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54E0C-D870-4073-A378-03B7C0B5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516A905A-7E42-4A7B-97B8-F2337EE66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F8E65F-F249-44BE-9C9F-0A56673E2ECC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54157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05B6-68D4-4F8E-A547-2BF29D27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/>
              <a:t>Extras</a:t>
            </a:r>
            <a:endParaRPr lang="fr-FR"/>
          </a:p>
        </p:txBody>
      </p:sp>
      <p:graphicFrame>
        <p:nvGraphicFramePr>
          <p:cNvPr id="24" name="Diagramme 24">
            <a:extLst>
              <a:ext uri="{FF2B5EF4-FFF2-40B4-BE49-F238E27FC236}">
                <a16:creationId xmlns:a16="http://schemas.microsoft.com/office/drawing/2014/main" id="{D2BDFBB0-87FB-4C04-AA91-D59DE36D4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358543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802DC-3BAB-46EB-90DA-BF019433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B37899C3-113E-4767-8BED-8CBF9144F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BFA5F-2B37-4FC6-8F98-F064830E50E6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6037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5DD1-679F-4450-AEB1-ACA1DE58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GitLab</a:t>
            </a:r>
            <a:r>
              <a:rPr lang="fr-FR"/>
              <a:t> – </a:t>
            </a:r>
            <a:r>
              <a:rPr lang="fr-FR" err="1"/>
              <a:t>FLAppy</a:t>
            </a:r>
            <a:r>
              <a:rPr lang="fr-FR"/>
              <a:t> </a:t>
            </a:r>
            <a:r>
              <a:rPr lang="fr-FR">
                <a:solidFill>
                  <a:srgbClr val="00B050"/>
                </a:solidFill>
              </a:rPr>
              <a:t>b</a:t>
            </a:r>
            <a:r>
              <a:rPr lang="fr-FR">
                <a:solidFill>
                  <a:srgbClr val="FFFF00"/>
                </a:solidFill>
              </a:rPr>
              <a:t>r</a:t>
            </a:r>
            <a:r>
              <a:rPr lang="fr-FR"/>
              <a:t>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DB925-8904-4FFA-BA03-B9E62B426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858" y="2091720"/>
            <a:ext cx="5988284" cy="509438"/>
          </a:xfrm>
        </p:spPr>
        <p:txBody>
          <a:bodyPr/>
          <a:lstStyle/>
          <a:p>
            <a:r>
              <a:rPr lang="fr-FR"/>
              <a:t>https://gitlab-cw1.centralesupelec.fr/thales.sr/flappy-brirds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99DD7-51D5-4839-AA8D-0C9A4D98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11" y="2515712"/>
            <a:ext cx="8586750" cy="40222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35F39-0B03-40A1-997A-D4D68BF2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85FE30EC-A0A0-41B6-8844-29A9A061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A0930-C162-4C70-A951-ED9BF9564320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32899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33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14595-7BD4-4574-9C81-FA5741E8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3" y="1005839"/>
            <a:ext cx="7169909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chemeClr val="tx2"/>
                </a:solidFill>
              </a:rPr>
              <a:t>STRUCTURATION</a:t>
            </a:r>
            <a:endParaRPr lang="fr-FR">
              <a:solidFill>
                <a:schemeClr val="tx2"/>
              </a:solidFill>
            </a:endParaRP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B471C-CF25-4551-9340-4148AF16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D119520D-C10B-46C6-8A1D-FF6A86E0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2AAC31-C02E-418A-8141-25E62A43A262}"/>
              </a:ext>
            </a:extLst>
          </p:cNvPr>
          <p:cNvSpPr txBox="1"/>
          <p:nvPr/>
        </p:nvSpPr>
        <p:spPr>
          <a:xfrm>
            <a:off x="11954434" y="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2624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8F57-30BD-4A45-B22B-54B30CC5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05C3-B995-4724-A210-CC9F24B3D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123" y="2127184"/>
            <a:ext cx="2373764" cy="3731616"/>
          </a:xfrm>
        </p:spPr>
        <p:txBody>
          <a:bodyPr/>
          <a:lstStyle/>
          <a:p>
            <a:r>
              <a:rPr lang="fr-FR" dirty="0"/>
              <a:t>Essentiel</a:t>
            </a:r>
          </a:p>
          <a:p>
            <a:pPr lvl="1"/>
            <a:r>
              <a:rPr lang="fr-FR" dirty="0" err="1"/>
              <a:t>Pygame</a:t>
            </a:r>
            <a:endParaRPr lang="fr-FR" dirty="0"/>
          </a:p>
          <a:p>
            <a:pPr lvl="1"/>
            <a:r>
              <a:rPr lang="fr-FR" dirty="0" err="1"/>
              <a:t>pygame</a:t>
            </a:r>
            <a:r>
              <a:rPr lang="fr-FR" dirty="0"/>
              <a:t>-menu</a:t>
            </a:r>
          </a:p>
          <a:p>
            <a:pPr lvl="1"/>
            <a:r>
              <a:rPr lang="fr-FR" dirty="0" err="1"/>
              <a:t>neat</a:t>
            </a:r>
            <a:r>
              <a:rPr lang="fr-FR" dirty="0"/>
              <a:t>-python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0367-B501-4DDE-9BD8-E75B53D0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72BD48-FE75-4D9D-BD89-3EBED0952865}"/>
              </a:ext>
            </a:extLst>
          </p:cNvPr>
          <p:cNvSpPr txBox="1">
            <a:spLocks/>
          </p:cNvSpPr>
          <p:nvPr/>
        </p:nvSpPr>
        <p:spPr>
          <a:xfrm>
            <a:off x="7028515" y="2127184"/>
            <a:ext cx="2373764" cy="3731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Pytest</a:t>
            </a:r>
            <a:endParaRPr lang="fr-FR" dirty="0"/>
          </a:p>
          <a:p>
            <a:pPr lvl="1"/>
            <a:r>
              <a:rPr lang="fr-FR" dirty="0" err="1"/>
              <a:t>Pytest-cov</a:t>
            </a:r>
            <a:endParaRPr lang="fr-FR" dirty="0"/>
          </a:p>
          <a:p>
            <a:pPr lvl="1"/>
            <a:r>
              <a:rPr lang="fr-FR" dirty="0" err="1"/>
              <a:t>Coverage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D0648-9B40-4CC8-9155-A28D2436AC91}"/>
              </a:ext>
            </a:extLst>
          </p:cNvPr>
          <p:cNvSpPr txBox="1"/>
          <p:nvPr/>
        </p:nvSpPr>
        <p:spPr>
          <a:xfrm>
            <a:off x="11954434" y="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62340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F16-ED73-42F0-B8B4-6D95ED04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Structure du projet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94810-3A52-4C82-AD0D-9AF24FD935B9}"/>
              </a:ext>
            </a:extLst>
          </p:cNvPr>
          <p:cNvSpPr txBox="1"/>
          <p:nvPr/>
        </p:nvSpPr>
        <p:spPr>
          <a:xfrm>
            <a:off x="1405007" y="2185526"/>
            <a:ext cx="37331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───</a:t>
            </a:r>
            <a:r>
              <a:rPr lang="fr-FR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Flappy_brird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            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├───Assets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├───</a:t>
            </a:r>
            <a:r>
              <a:rPr lang="fr-FR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AI_models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├───</a:t>
            </a:r>
            <a:r>
              <a:rPr lang="fr-FR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Sounds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├───</a:t>
            </a:r>
            <a:r>
              <a:rPr lang="fr-FR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Theme_br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├───</a:t>
            </a:r>
            <a:r>
              <a:rPr lang="fr-FR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Theme_cs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├───</a:t>
            </a:r>
            <a:r>
              <a:rPr lang="fr-FR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Theme_fr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│       .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│       .</a:t>
            </a:r>
          </a:p>
          <a:p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└───    .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        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├───Tests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EA7E7-2FDB-4DDC-9C42-4D5CC78A4C34}"/>
              </a:ext>
            </a:extLst>
          </p:cNvPr>
          <p:cNvSpPr txBox="1"/>
          <p:nvPr/>
        </p:nvSpPr>
        <p:spPr>
          <a:xfrm>
            <a:off x="5495558" y="2047026"/>
            <a:ext cx="34196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├───</a:t>
            </a:r>
            <a:r>
              <a:rPr lang="fr-FR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utils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    bird.py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    config.txt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    Game.py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    .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    .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    .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main.py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main_mvp.py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README.md</a:t>
            </a:r>
            <a:endParaRPr lang="en-US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   requirements.txt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│	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│	.</a:t>
            </a:r>
            <a:endParaRPr lang="fr-FR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fr-FR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│	.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747366-05E1-4AA4-8BFC-36DEF2F2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06944F8B-6D16-4EB2-97B5-258E9770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8D8D40-112D-43D5-A9A1-EE2DBF486EA6}"/>
              </a:ext>
            </a:extLst>
          </p:cNvPr>
          <p:cNvSpPr txBox="1"/>
          <p:nvPr/>
        </p:nvSpPr>
        <p:spPr>
          <a:xfrm>
            <a:off x="11954434" y="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989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F16-ED73-42F0-B8B4-6D95ED04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OBJETS</a:t>
            </a:r>
          </a:p>
        </p:txBody>
      </p:sp>
      <p:sp>
        <p:nvSpPr>
          <p:cNvPr id="2786" name="ZoneTexte 2785">
            <a:extLst>
              <a:ext uri="{FF2B5EF4-FFF2-40B4-BE49-F238E27FC236}">
                <a16:creationId xmlns:a16="http://schemas.microsoft.com/office/drawing/2014/main" id="{251017F8-5AAC-4F2E-8C1C-910750E08C1D}"/>
              </a:ext>
            </a:extLst>
          </p:cNvPr>
          <p:cNvSpPr txBox="1"/>
          <p:nvPr/>
        </p:nvSpPr>
        <p:spPr>
          <a:xfrm>
            <a:off x="603603" y="2000250"/>
            <a:ext cx="279380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latin typeface="Courier New"/>
                <a:cs typeface="Segoe UI"/>
              </a:rPr>
              <a:t>  </a:t>
            </a:r>
            <a:r>
              <a:rPr lang="fr-FR" sz="1200">
                <a:effectLst/>
                <a:latin typeface="Courier New"/>
                <a:ea typeface="Calibri" panose="020F0502020204030204" pitchFamily="34" charset="0"/>
                <a:cs typeface="Times New Roman"/>
              </a:rPr>
              <a:t>└</a:t>
            </a:r>
            <a:r>
              <a:rPr lang="fr-FR" sz="1200">
                <a:latin typeface="Courier New"/>
                <a:cs typeface="Segoe UI"/>
              </a:rPr>
              <a:t>───Bird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 ├───init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en-US" sz="1200">
                <a:latin typeface="Courier New"/>
                <a:cs typeface="Segoe UI"/>
              </a:rPr>
              <a:t>      </a:t>
            </a:r>
            <a:r>
              <a:rPr lang="fr-FR" sz="1200">
                <a:latin typeface="Courier New"/>
                <a:cs typeface="Courier New"/>
              </a:rPr>
              <a:t>│</a:t>
            </a:r>
            <a:r>
              <a:rPr lang="en-US" sz="1200">
                <a:latin typeface="Courier New"/>
                <a:cs typeface="Segoe UI"/>
              </a:rPr>
              <a:t> 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Courier New"/>
              </a:rPr>
              <a:t>├───move</a:t>
            </a:r>
            <a:r>
              <a:rPr lang="en-US" sz="1200">
                <a:latin typeface="Courier New"/>
                <a:cs typeface="Courier New"/>
              </a:rPr>
              <a:t> 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│    .   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 </a:t>
            </a:r>
            <a:r>
              <a:rPr lang="fr-FR" sz="1200">
                <a:latin typeface="Courier New"/>
                <a:cs typeface="Courier New"/>
              </a:rPr>
              <a:t>│    .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│    .           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 </a:t>
            </a:r>
            <a:r>
              <a:rPr lang="fr-FR" sz="1200">
                <a:effectLst/>
                <a:latin typeface="Courier New"/>
                <a:ea typeface="Calibri" panose="020F0502020204030204" pitchFamily="34" charset="0"/>
                <a:cs typeface="Times New Roman"/>
              </a:rPr>
              <a:t>└</a:t>
            </a:r>
            <a:r>
              <a:rPr lang="fr-FR" sz="1200">
                <a:latin typeface="Courier New"/>
                <a:cs typeface="Segoe UI"/>
              </a:rPr>
              <a:t>───</a:t>
            </a:r>
            <a:r>
              <a:rPr lang="fr-FR" sz="1200" err="1">
                <a:latin typeface="Courier New"/>
                <a:cs typeface="Segoe UI"/>
              </a:rPr>
              <a:t>draw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 </a:t>
            </a:r>
            <a:r>
              <a:rPr lang="en-US" sz="1200">
                <a:latin typeface="Courier New"/>
                <a:cs typeface="Segoe UI"/>
              </a:rPr>
              <a:t>​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DC9B4169-78D1-42B3-AD43-337AF3D139C6}"/>
              </a:ext>
            </a:extLst>
          </p:cNvPr>
          <p:cNvSpPr txBox="1"/>
          <p:nvPr/>
        </p:nvSpPr>
        <p:spPr>
          <a:xfrm>
            <a:off x="4180288" y="4466313"/>
            <a:ext cx="200361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latin typeface="Courier New"/>
                <a:cs typeface="Segoe UI"/>
              </a:rPr>
              <a:t>  </a:t>
            </a:r>
            <a:r>
              <a:rPr lang="fr-FR" sz="1200">
                <a:effectLst/>
                <a:latin typeface="Courier New"/>
                <a:ea typeface="Calibri" panose="020F0502020204030204" pitchFamily="34" charset="0"/>
                <a:cs typeface="Times New Roman"/>
              </a:rPr>
              <a:t>└</a:t>
            </a:r>
            <a:r>
              <a:rPr lang="fr-FR" sz="1200">
                <a:latin typeface="Courier New"/>
                <a:cs typeface="Segoe UI"/>
              </a:rPr>
              <a:t>───Ground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 ├───init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en-US" sz="1200">
                <a:latin typeface="Courier New"/>
                <a:cs typeface="Segoe UI"/>
              </a:rPr>
              <a:t>      </a:t>
            </a:r>
            <a:r>
              <a:rPr lang="fr-FR" sz="1200">
                <a:latin typeface="Courier New"/>
                <a:cs typeface="Courier New"/>
              </a:rPr>
              <a:t>│</a:t>
            </a:r>
            <a:r>
              <a:rPr lang="en-US" sz="1200">
                <a:latin typeface="Courier New"/>
                <a:cs typeface="Segoe UI"/>
              </a:rPr>
              <a:t> 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Courier New"/>
              </a:rPr>
              <a:t>├───move</a:t>
            </a:r>
            <a:r>
              <a:rPr lang="en-US" sz="1200">
                <a:latin typeface="Courier New"/>
                <a:cs typeface="Courier New"/>
              </a:rPr>
              <a:t> 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│       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 ├───</a:t>
            </a:r>
            <a:r>
              <a:rPr lang="fr-FR" sz="1200" err="1">
                <a:latin typeface="Courier New"/>
                <a:cs typeface="Segoe UI"/>
              </a:rPr>
              <a:t>collide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│       </a:t>
            </a:r>
            <a:r>
              <a:rPr lang="en-US" sz="1200">
                <a:latin typeface="Courier New"/>
                <a:cs typeface="Segoe UI"/>
              </a:rPr>
              <a:t>​</a:t>
            </a:r>
            <a:r>
              <a:rPr lang="fr-FR" sz="1200">
                <a:latin typeface="Courier New"/>
                <a:cs typeface="Segoe UI"/>
              </a:rPr>
              <a:t>   </a:t>
            </a:r>
          </a:p>
          <a:p>
            <a:r>
              <a:rPr lang="fr-FR" sz="1200">
                <a:latin typeface="Courier New"/>
                <a:cs typeface="Segoe UI"/>
              </a:rPr>
              <a:t>      </a:t>
            </a:r>
            <a:r>
              <a:rPr lang="fr-FR" sz="1200">
                <a:effectLst/>
                <a:latin typeface="Courier New"/>
                <a:ea typeface="Calibri" panose="020F0502020204030204" pitchFamily="34" charset="0"/>
                <a:cs typeface="Times New Roman"/>
              </a:rPr>
              <a:t>└</a:t>
            </a:r>
            <a:r>
              <a:rPr lang="fr-FR" sz="1200">
                <a:latin typeface="Courier New"/>
                <a:cs typeface="Segoe UI"/>
              </a:rPr>
              <a:t>───</a:t>
            </a:r>
            <a:r>
              <a:rPr lang="fr-FR" sz="1200" err="1">
                <a:latin typeface="Courier New"/>
                <a:cs typeface="Segoe UI"/>
              </a:rPr>
              <a:t>draw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 </a:t>
            </a:r>
            <a:r>
              <a:rPr lang="en-US" sz="1200">
                <a:latin typeface="Courier New"/>
                <a:cs typeface="Segoe UI"/>
              </a:rPr>
              <a:t>​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9F641421-FF74-469F-B5EB-D78D5F935CA6}"/>
              </a:ext>
            </a:extLst>
          </p:cNvPr>
          <p:cNvSpPr txBox="1"/>
          <p:nvPr/>
        </p:nvSpPr>
        <p:spPr>
          <a:xfrm>
            <a:off x="601768" y="3575305"/>
            <a:ext cx="255482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latin typeface="Courier New"/>
                <a:cs typeface="Segoe UI"/>
              </a:rPr>
              <a:t>  └───Score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 ├───init</a:t>
            </a:r>
            <a:r>
              <a:rPr lang="en-US" sz="1200">
                <a:latin typeface="Courier New"/>
                <a:cs typeface="Segoe UI"/>
              </a:rPr>
              <a:t>​​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Segoe UI"/>
              </a:rPr>
              <a:t>│</a:t>
            </a:r>
            <a:r>
              <a:rPr lang="en-US" sz="1200">
                <a:latin typeface="Courier New"/>
                <a:cs typeface="Segoe UI"/>
              </a:rPr>
              <a:t> ​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Segoe UI"/>
              </a:rPr>
              <a:t>├───count</a:t>
            </a:r>
            <a:r>
              <a:rPr lang="en-US" sz="1200">
                <a:latin typeface="Courier New"/>
                <a:cs typeface="Segoe UI"/>
              </a:rPr>
              <a:t> ​</a:t>
            </a:r>
          </a:p>
          <a:p>
            <a:r>
              <a:rPr lang="fr-FR" sz="1200">
                <a:latin typeface="Courier New"/>
                <a:cs typeface="Segoe UI"/>
              </a:rPr>
              <a:t>      │       </a:t>
            </a:r>
            <a:r>
              <a:rPr lang="en-US" sz="1200">
                <a:latin typeface="Courier New"/>
                <a:cs typeface="Segoe UI"/>
              </a:rPr>
              <a:t>​​</a:t>
            </a:r>
          </a:p>
          <a:p>
            <a:r>
              <a:rPr lang="fr-FR" sz="1200">
                <a:latin typeface="Courier New"/>
                <a:cs typeface="Segoe UI"/>
              </a:rPr>
              <a:t>      ├───</a:t>
            </a:r>
            <a:r>
              <a:rPr lang="fr-FR" sz="1200" err="1">
                <a:latin typeface="Courier New"/>
                <a:cs typeface="Segoe UI"/>
              </a:rPr>
              <a:t>save_score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│           </a:t>
            </a:r>
            <a:r>
              <a:rPr lang="en-US" sz="1200">
                <a:latin typeface="Courier New"/>
                <a:cs typeface="Segoe UI"/>
              </a:rPr>
              <a:t>​​</a:t>
            </a:r>
          </a:p>
          <a:p>
            <a:r>
              <a:rPr lang="fr-FR" sz="1200">
                <a:latin typeface="Courier New"/>
                <a:cs typeface="Segoe UI"/>
              </a:rPr>
              <a:t>      └───</a:t>
            </a:r>
            <a:r>
              <a:rPr lang="fr-FR" sz="1200" err="1">
                <a:latin typeface="Courier New"/>
                <a:cs typeface="Segoe UI"/>
              </a:rPr>
              <a:t>draw</a:t>
            </a:r>
            <a:r>
              <a:rPr lang="en-US" sz="1200">
                <a:latin typeface="Courier New"/>
                <a:cs typeface="Segoe UI"/>
              </a:rPr>
              <a:t>​</a:t>
            </a:r>
          </a:p>
        </p:txBody>
      </p:sp>
      <p:sp>
        <p:nvSpPr>
          <p:cNvPr id="12" name="ZoneTexte 102">
            <a:extLst>
              <a:ext uri="{FF2B5EF4-FFF2-40B4-BE49-F238E27FC236}">
                <a16:creationId xmlns:a16="http://schemas.microsoft.com/office/drawing/2014/main" id="{E2781CBC-B44C-4CF8-ADFF-6F3E429DB338}"/>
              </a:ext>
            </a:extLst>
          </p:cNvPr>
          <p:cNvSpPr txBox="1"/>
          <p:nvPr/>
        </p:nvSpPr>
        <p:spPr>
          <a:xfrm>
            <a:off x="4162531" y="2361810"/>
            <a:ext cx="268717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latin typeface="Courier New"/>
                <a:cs typeface="Segoe UI"/>
              </a:rPr>
              <a:t>  </a:t>
            </a:r>
            <a:r>
              <a:rPr lang="fr-FR" sz="1200">
                <a:effectLst/>
                <a:latin typeface="Courier New"/>
                <a:ea typeface="Calibri" panose="020F0502020204030204" pitchFamily="34" charset="0"/>
                <a:cs typeface="Times New Roman"/>
              </a:rPr>
              <a:t>└</a:t>
            </a:r>
            <a:r>
              <a:rPr lang="fr-FR" sz="1200">
                <a:latin typeface="Courier New"/>
                <a:cs typeface="Segoe UI"/>
              </a:rPr>
              <a:t>───Pipe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├───init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en-US" sz="1200">
                <a:latin typeface="Courier New"/>
                <a:cs typeface="Segoe UI"/>
              </a:rPr>
              <a:t>      </a:t>
            </a:r>
            <a:r>
              <a:rPr lang="fr-FR" sz="1200">
                <a:latin typeface="Courier New"/>
                <a:cs typeface="Courier New"/>
              </a:rPr>
              <a:t>│</a:t>
            </a:r>
            <a:r>
              <a:rPr lang="en-US" sz="1200">
                <a:latin typeface="Courier New"/>
                <a:cs typeface="Segoe UI"/>
              </a:rPr>
              <a:t> 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Courier New"/>
              </a:rPr>
              <a:t>├───move</a:t>
            </a:r>
            <a:r>
              <a:rPr lang="en-US" sz="1200">
                <a:latin typeface="Courier New"/>
                <a:cs typeface="Courier New"/>
              </a:rPr>
              <a:t> 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│       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 ├───</a:t>
            </a:r>
            <a:r>
              <a:rPr lang="fr-FR" sz="1200" err="1">
                <a:latin typeface="Courier New"/>
                <a:cs typeface="Segoe UI"/>
              </a:rPr>
              <a:t>create_pipe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Courier New"/>
              </a:rPr>
              <a:t>      │       .</a:t>
            </a:r>
            <a:endParaRPr lang="en-US" sz="1200">
              <a:ea typeface="+mn-lt"/>
              <a:cs typeface="+mn-lt"/>
            </a:endParaRPr>
          </a:p>
          <a:p>
            <a:r>
              <a:rPr lang="fr-FR" sz="1200">
                <a:latin typeface="Courier New"/>
                <a:cs typeface="Courier New"/>
              </a:rPr>
              <a:t>      │       .</a:t>
            </a:r>
            <a:endParaRPr lang="en-US" sz="1200">
              <a:ea typeface="+mn-lt"/>
              <a:cs typeface="+mn-lt"/>
            </a:endParaRPr>
          </a:p>
          <a:p>
            <a:r>
              <a:rPr lang="fr-FR" sz="1200">
                <a:latin typeface="Courier New"/>
                <a:cs typeface="Courier New"/>
              </a:rPr>
              <a:t>      │       .</a:t>
            </a:r>
            <a:r>
              <a:rPr lang="fr-FR" sz="1200">
                <a:latin typeface="Courier New"/>
                <a:cs typeface="Segoe UI"/>
              </a:rPr>
              <a:t>   </a:t>
            </a:r>
            <a:r>
              <a:rPr lang="en-US" sz="1200">
                <a:latin typeface="Courier New"/>
                <a:cs typeface="Segoe UI"/>
              </a:rPr>
              <a:t>​</a:t>
            </a:r>
            <a:endParaRPr lang="en-US" sz="1200">
              <a:latin typeface="Gill Sans MT" panose="020B0502020104020203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</a:t>
            </a:r>
            <a:r>
              <a:rPr lang="fr-FR" sz="1200">
                <a:effectLst/>
                <a:latin typeface="Courier New"/>
                <a:ea typeface="Calibri" panose="020F0502020204030204" pitchFamily="34" charset="0"/>
                <a:cs typeface="Times New Roman"/>
              </a:rPr>
              <a:t>└</a:t>
            </a:r>
            <a:r>
              <a:rPr lang="fr-FR" sz="1200">
                <a:latin typeface="Courier New"/>
                <a:cs typeface="Segoe UI"/>
              </a:rPr>
              <a:t>───</a:t>
            </a:r>
            <a:r>
              <a:rPr lang="fr-FR" sz="1200" err="1">
                <a:latin typeface="Courier New"/>
                <a:cs typeface="Segoe UI"/>
              </a:rPr>
              <a:t>draw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 </a:t>
            </a:r>
            <a:r>
              <a:rPr lang="en-US" sz="1200">
                <a:latin typeface="Courier New"/>
                <a:cs typeface="Segoe UI"/>
              </a:rPr>
              <a:t>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542046-4F91-4D64-BF1F-7FA1209624BB}"/>
              </a:ext>
            </a:extLst>
          </p:cNvPr>
          <p:cNvSpPr/>
          <p:nvPr/>
        </p:nvSpPr>
        <p:spPr>
          <a:xfrm>
            <a:off x="4156934" y="2015300"/>
            <a:ext cx="45719" cy="4408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03B45-25C3-4B02-A0B2-89F99FA806F8}"/>
              </a:ext>
            </a:extLst>
          </p:cNvPr>
          <p:cNvSpPr/>
          <p:nvPr/>
        </p:nvSpPr>
        <p:spPr>
          <a:xfrm>
            <a:off x="581192" y="2000250"/>
            <a:ext cx="45719" cy="4408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AD01C-CB44-4C1E-A57D-ED0974A7DBD4}"/>
              </a:ext>
            </a:extLst>
          </p:cNvPr>
          <p:cNvSpPr/>
          <p:nvPr/>
        </p:nvSpPr>
        <p:spPr>
          <a:xfrm>
            <a:off x="8022963" y="2015299"/>
            <a:ext cx="45719" cy="4408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9C195DE-5396-4D11-8E72-7BD5D44C16C0}"/>
              </a:ext>
            </a:extLst>
          </p:cNvPr>
          <p:cNvSpPr txBox="1"/>
          <p:nvPr/>
        </p:nvSpPr>
        <p:spPr>
          <a:xfrm>
            <a:off x="8025991" y="2352155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latin typeface="Courier New"/>
                <a:cs typeface="Segoe UI"/>
              </a:rPr>
              <a:t>  └───radio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├───init</a:t>
            </a:r>
            <a:r>
              <a:rPr lang="en-US" sz="1200">
                <a:latin typeface="Courier New"/>
                <a:cs typeface="Segoe UI"/>
              </a:rPr>
              <a:t>​​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Segoe UI"/>
              </a:rPr>
              <a:t>│</a:t>
            </a:r>
            <a:r>
              <a:rPr lang="en-US" sz="1200">
                <a:latin typeface="Courier New"/>
                <a:cs typeface="Segoe UI"/>
              </a:rPr>
              <a:t> ​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Segoe UI"/>
              </a:rPr>
              <a:t>├───</a:t>
            </a:r>
            <a:r>
              <a:rPr lang="fr-FR" sz="1200" err="1">
                <a:latin typeface="Courier New"/>
                <a:cs typeface="Segoe UI"/>
              </a:rPr>
              <a:t>die_sound</a:t>
            </a:r>
            <a:r>
              <a:rPr lang="en-US" sz="1200">
                <a:latin typeface="Courier New"/>
                <a:cs typeface="Segoe UI"/>
              </a:rPr>
              <a:t> ​</a:t>
            </a:r>
          </a:p>
          <a:p>
            <a:r>
              <a:rPr lang="fr-FR" sz="1200">
                <a:latin typeface="Courier New"/>
                <a:cs typeface="Segoe UI"/>
              </a:rPr>
              <a:t>      │       .</a:t>
            </a:r>
            <a:r>
              <a:rPr lang="en-US" sz="1200">
                <a:latin typeface="Courier New"/>
                <a:cs typeface="Segoe UI"/>
              </a:rPr>
              <a:t>​</a:t>
            </a:r>
            <a:endParaRPr lang="en-US" sz="1200"/>
          </a:p>
          <a:p>
            <a:r>
              <a:rPr lang="fr-FR" sz="1200">
                <a:latin typeface="Courier New"/>
                <a:cs typeface="Segoe UI"/>
              </a:rPr>
              <a:t>      │       .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     │       .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 └───</a:t>
            </a:r>
            <a:r>
              <a:rPr lang="fr-FR" sz="1200" err="1">
                <a:latin typeface="Courier New"/>
                <a:cs typeface="Segoe UI"/>
              </a:rPr>
              <a:t>wing_sound</a:t>
            </a:r>
            <a:r>
              <a:rPr lang="en-US" sz="1200">
                <a:latin typeface="Courier New"/>
                <a:cs typeface="Segoe UI"/>
              </a:rPr>
              <a:t>​</a:t>
            </a:r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B98074-514A-499C-A2EC-0DC89B97A7AA}"/>
              </a:ext>
            </a:extLst>
          </p:cNvPr>
          <p:cNvSpPr txBox="1"/>
          <p:nvPr/>
        </p:nvSpPr>
        <p:spPr>
          <a:xfrm>
            <a:off x="600636" y="5094194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latin typeface="Courier New"/>
                <a:cs typeface="Segoe UI"/>
              </a:rPr>
              <a:t>  └───gamesettings.py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     ├───init</a:t>
            </a:r>
            <a:r>
              <a:rPr lang="en-US" sz="1200">
                <a:latin typeface="Courier New"/>
                <a:cs typeface="Segoe UI"/>
              </a:rPr>
              <a:t>​​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Segoe UI"/>
              </a:rPr>
              <a:t>│</a:t>
            </a:r>
            <a:r>
              <a:rPr lang="en-US" sz="1200">
                <a:latin typeface="Courier New"/>
                <a:cs typeface="Segoe UI"/>
              </a:rPr>
              <a:t> ​</a:t>
            </a:r>
            <a:r>
              <a:rPr lang="fr-FR" sz="1200">
                <a:latin typeface="Courier New"/>
                <a:cs typeface="Segoe UI"/>
              </a:rPr>
              <a:t>   </a:t>
            </a:r>
            <a:r>
              <a:rPr lang="en-US" sz="1200">
                <a:latin typeface="Courier New"/>
                <a:cs typeface="Segoe UI"/>
              </a:rPr>
              <a:t>​​</a:t>
            </a:r>
          </a:p>
          <a:p>
            <a:r>
              <a:rPr lang="fr-FR" sz="1200">
                <a:latin typeface="Courier New"/>
                <a:cs typeface="Segoe UI"/>
              </a:rPr>
              <a:t>      ├───</a:t>
            </a:r>
            <a:r>
              <a:rPr lang="fr-FR" sz="1200" err="1">
                <a:latin typeface="Courier New"/>
                <a:cs typeface="Segoe UI"/>
              </a:rPr>
              <a:t>set_difficulty</a:t>
            </a:r>
            <a:endParaRPr lang="en-US" sz="1200" err="1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     │       .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     │       .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     │       .</a:t>
            </a:r>
            <a:r>
              <a:rPr lang="en-US" sz="1200">
                <a:latin typeface="Courier New"/>
                <a:cs typeface="Segoe UI"/>
              </a:rPr>
              <a:t>​</a:t>
            </a:r>
            <a:r>
              <a:rPr lang="fr-FR" sz="1200">
                <a:latin typeface="Courier New"/>
                <a:cs typeface="Segoe UI"/>
              </a:rPr>
              <a:t>    </a:t>
            </a:r>
            <a:r>
              <a:rPr lang="en-US" sz="1200">
                <a:latin typeface="Courier New"/>
                <a:cs typeface="Segoe UI"/>
              </a:rPr>
              <a:t>​​</a:t>
            </a:r>
          </a:p>
          <a:p>
            <a:r>
              <a:rPr lang="fr-FR" sz="1200">
                <a:latin typeface="Courier New"/>
                <a:cs typeface="Segoe UI"/>
              </a:rPr>
              <a:t>      └───</a:t>
            </a:r>
            <a:r>
              <a:rPr lang="fr-FR" sz="1200" err="1">
                <a:latin typeface="Courier New"/>
                <a:cs typeface="Segoe UI"/>
              </a:rPr>
              <a:t>set_speed</a:t>
            </a:r>
            <a:endParaRPr lang="en-US" sz="1200" err="1">
              <a:latin typeface="Courier New"/>
              <a:cs typeface="Segoe U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86600B-ABDD-4D70-B2DD-99E81D5DDBB9}"/>
              </a:ext>
            </a:extLst>
          </p:cNvPr>
          <p:cNvSpPr txBox="1"/>
          <p:nvPr/>
        </p:nvSpPr>
        <p:spPr>
          <a:xfrm>
            <a:off x="8022963" y="3908204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latin typeface="Courier New"/>
                <a:cs typeface="Segoe UI"/>
              </a:rPr>
              <a:t>  └───</a:t>
            </a:r>
            <a:r>
              <a:rPr lang="fr-FR" sz="1200" err="1">
                <a:latin typeface="Courier New"/>
                <a:cs typeface="Segoe UI"/>
              </a:rPr>
              <a:t>Score_display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 ├───init</a:t>
            </a:r>
            <a:r>
              <a:rPr lang="en-US" sz="1200">
                <a:latin typeface="Courier New"/>
                <a:cs typeface="Segoe UI"/>
              </a:rPr>
              <a:t>​​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Segoe UI"/>
              </a:rPr>
              <a:t>│</a:t>
            </a:r>
            <a:r>
              <a:rPr lang="en-US" sz="1200">
                <a:latin typeface="Courier New"/>
                <a:cs typeface="Segoe UI"/>
              </a:rPr>
              <a:t> ​</a:t>
            </a:r>
          </a:p>
          <a:p>
            <a:r>
              <a:rPr lang="en-US" sz="1200">
                <a:latin typeface="Courier New"/>
                <a:cs typeface="Segoe UI"/>
              </a:rPr>
              <a:t>      </a:t>
            </a:r>
            <a:r>
              <a:rPr lang="fr-FR" sz="1200">
                <a:latin typeface="Courier New"/>
                <a:cs typeface="Segoe UI"/>
              </a:rPr>
              <a:t>├───</a:t>
            </a:r>
            <a:r>
              <a:rPr lang="fr-FR" sz="1200" err="1">
                <a:latin typeface="Courier New"/>
                <a:cs typeface="Segoe UI"/>
              </a:rPr>
              <a:t>restart_button</a:t>
            </a:r>
            <a:endParaRPr lang="en-US" sz="1200">
              <a:latin typeface="Courier New"/>
              <a:cs typeface="Segoe UI"/>
            </a:endParaRPr>
          </a:p>
          <a:p>
            <a:r>
              <a:rPr lang="fr-FR" sz="1200">
                <a:latin typeface="Courier New"/>
                <a:cs typeface="Segoe UI"/>
              </a:rPr>
              <a:t>      │       .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     │       .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     │       .</a:t>
            </a:r>
            <a:r>
              <a:rPr lang="en-US" sz="1200">
                <a:latin typeface="Courier New"/>
                <a:cs typeface="Segoe UI"/>
              </a:rPr>
              <a:t>​</a:t>
            </a:r>
          </a:p>
          <a:p>
            <a:r>
              <a:rPr lang="fr-FR" sz="1200">
                <a:latin typeface="Courier New"/>
                <a:cs typeface="Segoe UI"/>
              </a:rPr>
              <a:t>      └───</a:t>
            </a:r>
            <a:r>
              <a:rPr lang="fr-FR" sz="1200" err="1">
                <a:latin typeface="Courier New"/>
                <a:cs typeface="Segoe UI"/>
              </a:rPr>
              <a:t>draw</a:t>
            </a:r>
            <a:r>
              <a:rPr lang="en-US" sz="1200">
                <a:latin typeface="Courier New"/>
                <a:cs typeface="Segoe UI"/>
              </a:rPr>
              <a:t>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97DEB-08D9-480C-B34C-5BECE9B8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5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DC7D3A8F-75AD-4E13-B9EC-C94C4CF4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DC1BD2-205A-4EB6-B0C9-B5AF928107D4}"/>
              </a:ext>
            </a:extLst>
          </p:cNvPr>
          <p:cNvSpPr txBox="1"/>
          <p:nvPr/>
        </p:nvSpPr>
        <p:spPr>
          <a:xfrm>
            <a:off x="11954434" y="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464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F16-ED73-42F0-B8B4-6D95ED04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3DC2C076-8EF5-4D71-A846-EFD836787662}"/>
              </a:ext>
            </a:extLst>
          </p:cNvPr>
          <p:cNvSpPr txBox="1"/>
          <p:nvPr/>
        </p:nvSpPr>
        <p:spPr>
          <a:xfrm>
            <a:off x="2219065" y="3049182"/>
            <a:ext cx="274320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latin typeface="Courier New"/>
                <a:cs typeface="Segoe UI"/>
              </a:rPr>
              <a:t>  └───NEAT</a:t>
            </a:r>
            <a:endParaRPr lang="en-US" sz="1400">
              <a:latin typeface="Courier New"/>
              <a:cs typeface="Segoe UI"/>
            </a:endParaRPr>
          </a:p>
          <a:p>
            <a:r>
              <a:rPr lang="fr-FR" sz="1400">
                <a:latin typeface="Courier New"/>
                <a:cs typeface="Segoe UI"/>
              </a:rPr>
              <a:t>      ├───</a:t>
            </a:r>
            <a:r>
              <a:rPr lang="fr-FR" sz="1400" err="1">
                <a:latin typeface="Courier New"/>
                <a:cs typeface="Segoe UI"/>
              </a:rPr>
              <a:t>draw_AI_info</a:t>
            </a:r>
            <a:endParaRPr lang="en-US" sz="1400">
              <a:latin typeface="Courier New"/>
              <a:cs typeface="Segoe UI"/>
            </a:endParaRPr>
          </a:p>
          <a:p>
            <a:r>
              <a:rPr lang="en-US" sz="1400">
                <a:latin typeface="Courier New"/>
                <a:cs typeface="Segoe UI"/>
              </a:rPr>
              <a:t>      </a:t>
            </a:r>
            <a:r>
              <a:rPr lang="fr-FR" sz="1400">
                <a:latin typeface="Courier New"/>
                <a:cs typeface="Segoe UI"/>
              </a:rPr>
              <a:t>│</a:t>
            </a:r>
            <a:r>
              <a:rPr lang="en-US" sz="1400">
                <a:latin typeface="Courier New"/>
                <a:cs typeface="Segoe UI"/>
              </a:rPr>
              <a:t> ​</a:t>
            </a:r>
          </a:p>
          <a:p>
            <a:r>
              <a:rPr lang="en-US" sz="1400">
                <a:latin typeface="Courier New"/>
                <a:cs typeface="Segoe UI"/>
              </a:rPr>
              <a:t>      </a:t>
            </a:r>
            <a:r>
              <a:rPr lang="fr-FR" sz="1400">
                <a:latin typeface="Courier New"/>
                <a:cs typeface="Segoe UI"/>
              </a:rPr>
              <a:t>├───</a:t>
            </a:r>
            <a:r>
              <a:rPr lang="fr-FR" sz="1400" err="1">
                <a:latin typeface="Courier New"/>
                <a:cs typeface="Segoe UI"/>
              </a:rPr>
              <a:t>get_AI_input</a:t>
            </a:r>
            <a:r>
              <a:rPr lang="en-US" sz="1400">
                <a:latin typeface="Courier New"/>
                <a:cs typeface="Segoe UI"/>
              </a:rPr>
              <a:t> ​</a:t>
            </a:r>
          </a:p>
          <a:p>
            <a:r>
              <a:rPr lang="fr-FR" sz="1400">
                <a:latin typeface="Courier New"/>
                <a:cs typeface="Segoe UI"/>
              </a:rPr>
              <a:t>      │       </a:t>
            </a:r>
            <a:r>
              <a:rPr lang="en-US" sz="1400">
                <a:latin typeface="Courier New"/>
                <a:cs typeface="Segoe UI"/>
              </a:rPr>
              <a:t>​​</a:t>
            </a:r>
          </a:p>
          <a:p>
            <a:r>
              <a:rPr lang="fr-FR" sz="1400">
                <a:latin typeface="Courier New"/>
                <a:cs typeface="Segoe UI"/>
              </a:rPr>
              <a:t>      ├───</a:t>
            </a:r>
            <a:r>
              <a:rPr lang="fr-FR" sz="1400" err="1">
                <a:latin typeface="Courier New"/>
                <a:cs typeface="Segoe UI"/>
              </a:rPr>
              <a:t>run_ai</a:t>
            </a:r>
            <a:endParaRPr lang="en-US" sz="1400">
              <a:latin typeface="Courier New"/>
              <a:cs typeface="Segoe UI"/>
            </a:endParaRPr>
          </a:p>
          <a:p>
            <a:r>
              <a:rPr lang="fr-FR" sz="1400">
                <a:latin typeface="Courier New"/>
                <a:cs typeface="Segoe UI"/>
              </a:rPr>
              <a:t>      │       .</a:t>
            </a:r>
            <a:r>
              <a:rPr lang="en-US" sz="1400">
                <a:latin typeface="Courier New"/>
                <a:cs typeface="Segoe UI"/>
              </a:rPr>
              <a:t>​</a:t>
            </a:r>
          </a:p>
          <a:p>
            <a:r>
              <a:rPr lang="fr-FR" sz="1400">
                <a:latin typeface="Courier New"/>
                <a:cs typeface="Segoe UI"/>
              </a:rPr>
              <a:t>      │       .</a:t>
            </a:r>
            <a:r>
              <a:rPr lang="en-US" sz="1400">
                <a:latin typeface="Courier New"/>
                <a:cs typeface="Segoe UI"/>
              </a:rPr>
              <a:t>​</a:t>
            </a:r>
          </a:p>
          <a:p>
            <a:r>
              <a:rPr lang="fr-FR" sz="1400">
                <a:latin typeface="Courier New"/>
                <a:cs typeface="Segoe UI"/>
              </a:rPr>
              <a:t>      │       .</a:t>
            </a:r>
            <a:r>
              <a:rPr lang="en-US" sz="1400">
                <a:latin typeface="Courier New"/>
                <a:cs typeface="Segoe UI"/>
              </a:rPr>
              <a:t>​</a:t>
            </a:r>
          </a:p>
          <a:p>
            <a:r>
              <a:rPr lang="fr-FR" sz="1400">
                <a:latin typeface="Courier New"/>
                <a:cs typeface="Segoe UI"/>
              </a:rPr>
              <a:t>      │           </a:t>
            </a:r>
            <a:r>
              <a:rPr lang="en-US" sz="1400">
                <a:latin typeface="Courier New"/>
                <a:cs typeface="Segoe UI"/>
              </a:rPr>
              <a:t>​​</a:t>
            </a:r>
          </a:p>
          <a:p>
            <a:r>
              <a:rPr lang="fr-FR" sz="1400">
                <a:latin typeface="Courier New"/>
                <a:cs typeface="Segoe UI"/>
              </a:rPr>
              <a:t>      └───</a:t>
            </a:r>
            <a:r>
              <a:rPr lang="fr-FR" sz="1400" err="1">
                <a:latin typeface="Courier New"/>
                <a:cs typeface="Segoe UI"/>
              </a:rPr>
              <a:t>ai_gameloop</a:t>
            </a:r>
            <a:endParaRPr lang="en-US" sz="1400">
              <a:latin typeface="Courier New"/>
              <a:cs typeface="Segoe U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D7E455-3D51-48F8-A710-8E657CBA43F3}"/>
              </a:ext>
            </a:extLst>
          </p:cNvPr>
          <p:cNvSpPr txBox="1"/>
          <p:nvPr/>
        </p:nvSpPr>
        <p:spPr>
          <a:xfrm>
            <a:off x="6597132" y="4018678"/>
            <a:ext cx="33758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>
                <a:latin typeface="Courier New"/>
                <a:cs typeface="Segoe UI"/>
              </a:rPr>
              <a:t>  └───Game        </a:t>
            </a:r>
            <a:r>
              <a:rPr lang="en-US" sz="1400">
                <a:latin typeface="Courier New"/>
                <a:cs typeface="Segoe UI"/>
              </a:rPr>
              <a:t>​​</a:t>
            </a:r>
          </a:p>
          <a:p>
            <a:r>
              <a:rPr lang="fr-FR" sz="1400">
                <a:latin typeface="Courier New"/>
                <a:cs typeface="Segoe UI"/>
              </a:rPr>
              <a:t>      └───</a:t>
            </a:r>
            <a:r>
              <a:rPr lang="fr-FR" sz="1400" err="1">
                <a:latin typeface="Courier New"/>
                <a:cs typeface="Segoe UI"/>
              </a:rPr>
              <a:t>GameLoop</a:t>
            </a:r>
            <a:endParaRPr lang="fr-FR" sz="1400">
              <a:latin typeface="Courier New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F2F99-204E-494A-8D3A-3C14056E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8014806A-B71A-4CD7-A74C-4C946308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D4F42-9300-47CC-8FAD-A0D52C5C51CC}"/>
              </a:ext>
            </a:extLst>
          </p:cNvPr>
          <p:cNvSpPr txBox="1"/>
          <p:nvPr/>
        </p:nvSpPr>
        <p:spPr>
          <a:xfrm>
            <a:off x="11954434" y="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4031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E05B6-68D4-4F8E-A547-2BF29D27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Sprint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667144-336F-46FC-8D6D-3409F9C73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Autofit/>
          </a:bodyPr>
          <a:lstStyle/>
          <a:p>
            <a:pPr marL="305435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Fonctionnalité</a:t>
            </a:r>
            <a:r>
              <a:rPr lang="en-US" sz="1700">
                <a:solidFill>
                  <a:schemeClr val="accent2">
                    <a:lumMod val="50000"/>
                  </a:schemeClr>
                </a:solidFill>
              </a:rPr>
              <a:t> 1 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–</a:t>
            </a:r>
            <a:r>
              <a:rPr lang="en-US" sz="1700">
                <a:solidFill>
                  <a:schemeClr val="accent2">
                    <a:lumMod val="50000"/>
                  </a:schemeClr>
                </a:solidFill>
              </a:rPr>
              <a:t> 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Créer l'environnement (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Thales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)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Impléme</a:t>
            </a:r>
            <a:r>
              <a:rPr lang="fr-FR" sz="1700">
                <a:solidFill>
                  <a:schemeClr val="accent1"/>
                </a:solidFill>
              </a:rPr>
              <a:t>nter un main.py et </a:t>
            </a:r>
            <a:r>
              <a:rPr lang="fr-FR" sz="1700">
                <a:solidFill>
                  <a:schemeClr val="accent1"/>
                </a:solidFill>
                <a:ea typeface="+mn-lt"/>
                <a:cs typeface="+mn-lt"/>
              </a:rPr>
              <a:t>un squelette de code pour aider à la division des tâches et des tests.</a:t>
            </a:r>
          </a:p>
          <a:p>
            <a:pPr marL="629920" lvl="1" indent="-305435">
              <a:lnSpc>
                <a:spcPct val="90000"/>
              </a:lnSpc>
            </a:pPr>
            <a:endParaRPr lang="fr-FR" sz="17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Fonctionnalité 2 – 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Bird (</a:t>
            </a:r>
            <a:r>
              <a:rPr lang="fr-FR" sz="1700" err="1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Yuichi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 et Thales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)</a:t>
            </a:r>
            <a:endParaRPr lang="fr-FR" sz="1700">
              <a:solidFill>
                <a:schemeClr val="accent2">
                  <a:lumMod val="50000"/>
                </a:schemeClr>
              </a:solidFill>
            </a:endParaRP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Implémenter et tester la classe Bird. </a:t>
            </a:r>
            <a:endParaRPr lang="fr-FR" sz="1700" i="1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marL="629920" lvl="1" indent="-305435">
              <a:lnSpc>
                <a:spcPct val="90000"/>
              </a:lnSpc>
            </a:pPr>
            <a:endParaRPr lang="fr-FR" sz="1700" i="1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Fonctionnalité 3 – Ground (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Rafael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Implémenter et tester la classe Ground. </a:t>
            </a:r>
            <a:endParaRPr lang="fr-FR" sz="17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marL="629920" lvl="1" indent="-305435">
              <a:lnSpc>
                <a:spcPct val="90000"/>
              </a:lnSpc>
            </a:pPr>
            <a:endParaRPr lang="fr-FR" sz="1700" i="1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Fonctionnalité 4 – Pipe (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Victor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Implémenter et tester la classe Pipe et Pipes.</a:t>
            </a:r>
          </a:p>
          <a:p>
            <a:pPr marL="0" indent="0">
              <a:lnSpc>
                <a:spcPct val="90000"/>
              </a:lnSpc>
              <a:buNone/>
            </a:pPr>
            <a:endParaRPr lang="fr-FR" sz="17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552C7-624D-4897-9360-46E2ABDB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EABD8F62-BAA5-4022-B4C3-A9D823BF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8D1403-AE4D-40B1-9F6E-B6CCB2778454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5700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5F28DDD-9641-43BA-944D-79B06870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EA0C2-7791-48D8-8BEC-0BB30955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pPr algn="ctr"/>
            <a:r>
              <a:rPr lang="fr-FR" b="1">
                <a:solidFill>
                  <a:schemeClr val="accent1"/>
                </a:solidFill>
              </a:rPr>
              <a:t>SOMMAIRE EXECUTIVE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AA2954-062E-4B72-A97B-0B066FB15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CA29A6-E0B1-40CD-ADF7-7B8E932A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D5F866-AD72-475A-B6C6-54E4577D4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2BAD4C-6EA9-4F10-92D4-A1C8C53DA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7F64414-EA6F-4FC7-A07B-6AE4984AF3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2" name="Image 21" descr="Une image contenant assis, dessin&#10;&#10;Description générée automatiquement">
            <a:extLst>
              <a:ext uri="{FF2B5EF4-FFF2-40B4-BE49-F238E27FC236}">
                <a16:creationId xmlns:a16="http://schemas.microsoft.com/office/drawing/2014/main" id="{65582974-C7A0-4217-B788-91100DA79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109" y="5742143"/>
            <a:ext cx="1282700" cy="653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D0DE2A-9750-4D7D-B8FE-DB82DB6B0042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933161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1 </a:t>
            </a:r>
          </a:p>
        </p:txBody>
      </p:sp>
      <p:pic>
        <p:nvPicPr>
          <p:cNvPr id="4" name="fonc1">
            <a:hlinkClick r:id="" action="ppaction://media"/>
            <a:extLst>
              <a:ext uri="{FF2B5EF4-FFF2-40B4-BE49-F238E27FC236}">
                <a16:creationId xmlns:a16="http://schemas.microsoft.com/office/drawing/2014/main" id="{CABAE54A-2206-4139-BED9-66CE5811FD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92" y="2246851"/>
            <a:ext cx="6663220" cy="4111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1DCCB1-3922-4512-A623-394036B43BE7}"/>
              </a:ext>
            </a:extLst>
          </p:cNvPr>
          <p:cNvSpPr txBox="1"/>
          <p:nvPr/>
        </p:nvSpPr>
        <p:spPr>
          <a:xfrm>
            <a:off x="7558383" y="2967335"/>
            <a:ext cx="415422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Fonctionnalité 1: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Implémenter </a:t>
            </a:r>
            <a:r>
              <a:rPr lang="fr-FR">
                <a:solidFill>
                  <a:srgbClr val="000000"/>
                </a:solidFill>
                <a:latin typeface="Arial"/>
                <a:cs typeface="Arial"/>
              </a:rPr>
              <a:t>un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fichier avec le squelette du code pour faciliter l'implémentation des objets</a:t>
            </a:r>
            <a:endParaRPr lang="fr-FR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E45F-AC5B-42D1-9A01-E3318350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92F18FDA-70F5-44E0-A539-16089DCE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B4E9C-1EA9-4FD3-8FBF-06148F682DC3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678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5A601-A58F-46EE-8B2A-6CB5DF8FFA48}"/>
              </a:ext>
            </a:extLst>
          </p:cNvPr>
          <p:cNvSpPr txBox="1"/>
          <p:nvPr/>
        </p:nvSpPr>
        <p:spPr>
          <a:xfrm>
            <a:off x="581192" y="3073867"/>
            <a:ext cx="378662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Fonctionnalité 2: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Implémenter la classe </a:t>
            </a:r>
            <a:r>
              <a:rPr lang="fr-FR" sz="1800" b="0" i="0" u="none" strike="noStrike" err="1">
                <a:solidFill>
                  <a:srgbClr val="000000"/>
                </a:solidFill>
                <a:effectLst/>
                <a:latin typeface="Arial"/>
                <a:cs typeface="Arial"/>
              </a:rPr>
              <a:t>bird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en considérant </a:t>
            </a:r>
            <a:r>
              <a:rPr lang="fr-FR">
                <a:solidFill>
                  <a:srgbClr val="000000"/>
                </a:solidFill>
                <a:latin typeface="Arial"/>
                <a:cs typeface="Arial"/>
              </a:rPr>
              <a:t>l’analyse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de besoin</a:t>
            </a:r>
            <a:endParaRPr lang="fr-FR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3475D-47E4-4C20-8E75-1661FE06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3405ABE3-53C2-4A29-9B5A-9C5A052F5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5717763"/>
            <a:ext cx="1282700" cy="653638"/>
          </a:xfrm>
          <a:prstGeom prst="rect">
            <a:avLst/>
          </a:prstGeom>
        </p:spPr>
      </p:pic>
      <p:pic>
        <p:nvPicPr>
          <p:cNvPr id="4" name="20">
            <a:hlinkClick r:id="" action="ppaction://media"/>
            <a:extLst>
              <a:ext uri="{FF2B5EF4-FFF2-40B4-BE49-F238E27FC236}">
                <a16:creationId xmlns:a16="http://schemas.microsoft.com/office/drawing/2014/main" id="{7831B2DC-2FD4-464D-A979-2AF2A0AC3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1751" y="2190750"/>
            <a:ext cx="7049056" cy="3965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705005-5EAC-420E-AB40-2E6909297251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6697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1">
            <a:hlinkClick r:id="" action="ppaction://media"/>
            <a:extLst>
              <a:ext uri="{FF2B5EF4-FFF2-40B4-BE49-F238E27FC236}">
                <a16:creationId xmlns:a16="http://schemas.microsoft.com/office/drawing/2014/main" id="{EEB56DE2-505B-4882-ACCF-2AD649895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192" y="2190751"/>
            <a:ext cx="7049054" cy="3965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9F3D-456C-49A4-BF78-4E263EB2BF0F}"/>
              </a:ext>
            </a:extLst>
          </p:cNvPr>
          <p:cNvSpPr txBox="1"/>
          <p:nvPr/>
        </p:nvSpPr>
        <p:spPr>
          <a:xfrm>
            <a:off x="7824186" y="3349075"/>
            <a:ext cx="378662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Fonctionnalité 3: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Implémenter la classe </a:t>
            </a:r>
            <a:r>
              <a:rPr lang="fr-FR" sz="1800" b="0" i="0" u="none" strike="noStrike" err="1">
                <a:solidFill>
                  <a:srgbClr val="000000"/>
                </a:solidFill>
                <a:effectLst/>
                <a:latin typeface="Arial"/>
                <a:cs typeface="Arial"/>
              </a:rPr>
              <a:t>ground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en considérant </a:t>
            </a:r>
            <a:r>
              <a:rPr lang="fr-FR">
                <a:solidFill>
                  <a:srgbClr val="000000"/>
                </a:solidFill>
                <a:latin typeface="Arial"/>
                <a:cs typeface="Arial"/>
              </a:rPr>
              <a:t>l’analyse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de besoin</a:t>
            </a:r>
            <a:endParaRPr lang="fr-FR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BAA6A-0EAC-4B16-B79C-A5CAF3C3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17968CC4-34A4-4289-BE2F-585334795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7B3F3C-6753-4634-8112-E6DC1DBC25A1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14375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2">
            <a:hlinkClick r:id="" action="ppaction://media"/>
            <a:extLst>
              <a:ext uri="{FF2B5EF4-FFF2-40B4-BE49-F238E27FC236}">
                <a16:creationId xmlns:a16="http://schemas.microsoft.com/office/drawing/2014/main" id="{8F37450E-4969-45E5-B71B-FED5CE798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1754" y="2190751"/>
            <a:ext cx="7049053" cy="3965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0A6AD-CF31-4E1D-B5BD-65B175A0028D}"/>
              </a:ext>
            </a:extLst>
          </p:cNvPr>
          <p:cNvSpPr txBox="1"/>
          <p:nvPr/>
        </p:nvSpPr>
        <p:spPr>
          <a:xfrm>
            <a:off x="775132" y="3249967"/>
            <a:ext cx="378662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Fonctionnalité 4: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Implémenter la classe pipe en considérant </a:t>
            </a:r>
            <a:r>
              <a:rPr lang="fr-FR">
                <a:solidFill>
                  <a:srgbClr val="000000"/>
                </a:solidFill>
                <a:latin typeface="Arial"/>
                <a:cs typeface="Arial"/>
              </a:rPr>
              <a:t>l’analyse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de besoin</a:t>
            </a:r>
            <a:endParaRPr lang="fr-FR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4A039-A841-4289-BF18-E33B0A74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942E381B-A761-4771-88BC-E34B6BF96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4FA9B3-AAB2-4891-8051-6E53EEADB3AA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1134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3">
            <a:hlinkClick r:id="" action="ppaction://media"/>
            <a:extLst>
              <a:ext uri="{FF2B5EF4-FFF2-40B4-BE49-F238E27FC236}">
                <a16:creationId xmlns:a16="http://schemas.microsoft.com/office/drawing/2014/main" id="{80430A16-E0C8-492F-94E6-827E5368F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476" y="2386326"/>
            <a:ext cx="5762978" cy="324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SPRINT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2944C8-04C3-4E0D-AAB0-8FDA7251C7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79"/>
          <a:stretch/>
        </p:blipFill>
        <p:spPr>
          <a:xfrm>
            <a:off x="6835758" y="2013374"/>
            <a:ext cx="5356242" cy="2543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4A95A-EE77-46EA-9CF5-D1C769836D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88"/>
          <a:stretch/>
        </p:blipFill>
        <p:spPr>
          <a:xfrm>
            <a:off x="6828789" y="4007164"/>
            <a:ext cx="5363211" cy="25068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919CF-F598-43CB-8B05-58C0163F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42438EAB-19A8-4715-A419-FCE36CC83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C7795-F5F5-4F1E-97E2-FBFCF30D7623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06313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E05B6-68D4-4F8E-A547-2BF29D27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Sprint 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667144-336F-46FC-8D6D-3409F9C73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 fontScale="92500" lnSpcReduction="20000"/>
          </a:bodyPr>
          <a:lstStyle/>
          <a:p>
            <a:pPr marL="305435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Fonctionnalité 5 – Obtention et utilisation des images réel (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Victor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fr-FR"/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Mettre en œuvre un jeu avec ces outils obtenu</a:t>
            </a:r>
          </a:p>
          <a:p>
            <a:pPr marL="305435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Fonctionnalité 6 – Créer les animations d’oiseau (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Rafael et Thales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629285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Ajouter a la définition </a:t>
            </a:r>
            <a:r>
              <a:rPr lang="fr-FR" sz="1700" err="1">
                <a:solidFill>
                  <a:schemeClr val="accent2">
                    <a:lumMod val="50000"/>
                  </a:schemeClr>
                </a:solidFill>
              </a:rPr>
              <a:t>Draw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 d’oiseau les paramètres nécessaires pour une propre animation </a:t>
            </a:r>
          </a:p>
          <a:p>
            <a:pPr marL="305435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Fonctionnalité 7 – Ajouter des sons (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Thales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Le son d’oiseau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Le son quand on perd le jeu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Le son pour démarrer le jeu</a:t>
            </a:r>
          </a:p>
          <a:p>
            <a:pPr marL="305435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Fonctionnalité 8 – Score (</a:t>
            </a:r>
            <a:r>
              <a:rPr lang="fr-FR" sz="1700" err="1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Yuichi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Ajouter le score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Garder le meilleur score</a:t>
            </a:r>
          </a:p>
          <a:p>
            <a:pPr marL="305435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Fonctionnalité 9 – Menu (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Victor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629920" lvl="1" indent="-305435">
              <a:lnSpc>
                <a:spcPct val="90000"/>
              </a:lnSpc>
            </a:pPr>
            <a:r>
              <a:rPr lang="fr-FR">
                <a:solidFill>
                  <a:schemeClr val="accent2">
                    <a:lumMod val="50000"/>
                  </a:schemeClr>
                </a:solidFill>
              </a:rPr>
              <a:t>Ajouter le menu du jeu a l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à </a:t>
            </a:r>
            <a:r>
              <a:rPr lang="fr-FR">
                <a:solidFill>
                  <a:schemeClr val="accent2">
                    <a:lumMod val="50000"/>
                  </a:schemeClr>
                </a:solidFill>
              </a:rPr>
              <a:t>dynamique</a:t>
            </a:r>
          </a:p>
          <a:p>
            <a:pPr marL="305435" indent="-305435">
              <a:lnSpc>
                <a:spcPct val="90000"/>
              </a:lnSpc>
            </a:pPr>
            <a:endParaRPr lang="fr-FR" sz="19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6E673-F5C9-4323-9964-C0B30056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4A2C5E00-F278-49FA-A9ED-01310A6F2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CBE060-3162-4A67-A036-BA4F6F18EEED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1199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5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9D35F-143D-40B1-A0DE-1550823672B3}"/>
              </a:ext>
            </a:extLst>
          </p:cNvPr>
          <p:cNvSpPr txBox="1"/>
          <p:nvPr/>
        </p:nvSpPr>
        <p:spPr>
          <a:xfrm>
            <a:off x="399747" y="3340214"/>
            <a:ext cx="3786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Fonctionnalité 5: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Implémenter le design original du jeu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83A73-735B-4C2C-AEA6-9073CEC3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C2FF814D-989D-4BBA-AEB2-9CC07287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47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FB273-4434-40E5-BFF1-ED7EB2BD3AFB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F3A24E-158B-4F0B-A144-7C452CB35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35" y="2448941"/>
            <a:ext cx="6566093" cy="37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3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6">
            <a:hlinkClick r:id="" action="ppaction://media"/>
            <a:extLst>
              <a:ext uri="{FF2B5EF4-FFF2-40B4-BE49-F238E27FC236}">
                <a16:creationId xmlns:a16="http://schemas.microsoft.com/office/drawing/2014/main" id="{3E3BF47E-DED0-4181-8110-7A219FC14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571" y="2333938"/>
            <a:ext cx="6794500" cy="3821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0A002-6A76-47E5-B84B-2143B86DC3D5}"/>
              </a:ext>
            </a:extLst>
          </p:cNvPr>
          <p:cNvSpPr txBox="1"/>
          <p:nvPr/>
        </p:nvSpPr>
        <p:spPr>
          <a:xfrm>
            <a:off x="7917078" y="3320963"/>
            <a:ext cx="378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Fonctionnalité 6: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Créer les animations du oiseau comme le jeu original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7BD46-06C9-4CC6-B77E-C69A879C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00148394-06F3-492A-BD66-FEEB17F5D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B68CF-2029-4694-8E6E-43A1A69D6E38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197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7">
            <a:hlinkClick r:id="" action="ppaction://media"/>
            <a:extLst>
              <a:ext uri="{FF2B5EF4-FFF2-40B4-BE49-F238E27FC236}">
                <a16:creationId xmlns:a16="http://schemas.microsoft.com/office/drawing/2014/main" id="{3F57421B-DA6A-46E7-8866-B9B7AF741F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6308" y="2333938"/>
            <a:ext cx="6794499" cy="3821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29126-0C29-40AC-9F9A-DCC6C71588EB}"/>
              </a:ext>
            </a:extLst>
          </p:cNvPr>
          <p:cNvSpPr txBox="1"/>
          <p:nvPr/>
        </p:nvSpPr>
        <p:spPr>
          <a:xfrm>
            <a:off x="698130" y="3503843"/>
            <a:ext cx="378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Fonctionnalité 7: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Ajouter des sons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8EC2F-AED0-4462-BDD2-3F2E5089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D787659F-DBD1-4B74-BC95-CC2C1CB76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5717763"/>
            <a:ext cx="1282700" cy="6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9E9E3-4441-4D39-9B6B-CDC70B1FAF17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05790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8">
            <a:hlinkClick r:id="" action="ppaction://media"/>
            <a:extLst>
              <a:ext uri="{FF2B5EF4-FFF2-40B4-BE49-F238E27FC236}">
                <a16:creationId xmlns:a16="http://schemas.microsoft.com/office/drawing/2014/main" id="{CECAE6A2-7D8D-45BD-A4C2-D9E1C9C8B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192" y="2439816"/>
            <a:ext cx="6794500" cy="3821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A3A1E-C485-4729-8E5A-7E1991265BBD}"/>
              </a:ext>
            </a:extLst>
          </p:cNvPr>
          <p:cNvSpPr txBox="1"/>
          <p:nvPr/>
        </p:nvSpPr>
        <p:spPr>
          <a:xfrm>
            <a:off x="7824186" y="3292087"/>
            <a:ext cx="3786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Fonctionnalité 8: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Ajouter le score et garder le meilleur score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FF60F-4FCE-436F-B89A-F98345C3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4D8BECBB-0BE0-4143-850C-0B61F29AD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B3CC93-A72B-43B8-B93E-812FA87EB897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1098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33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14595-7BD4-4574-9C81-FA5741E8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3" y="1005839"/>
            <a:ext cx="6939304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err="1">
                <a:solidFill>
                  <a:schemeClr val="tx2"/>
                </a:solidFill>
              </a:rPr>
              <a:t>INtroduction</a:t>
            </a:r>
            <a:endParaRPr lang="fr-FR">
              <a:solidFill>
                <a:schemeClr val="tx2"/>
              </a:solidFill>
            </a:endParaRP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B4726677-8155-4CB2-8491-C2A2CC9B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CF4AE-A8E8-48CB-9C06-576B9CD2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FE106-71C8-4F3A-AC4F-830257C9D44A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11559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9">
            <a:hlinkClick r:id="" action="ppaction://media"/>
            <a:extLst>
              <a:ext uri="{FF2B5EF4-FFF2-40B4-BE49-F238E27FC236}">
                <a16:creationId xmlns:a16="http://schemas.microsoft.com/office/drawing/2014/main" id="{B3470A7E-2EA7-4527-AF90-ECE2956D4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4833" y="2124983"/>
            <a:ext cx="7165974" cy="4030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17AB0-5CD6-4C75-8C12-A8D2BE98BB0C}"/>
              </a:ext>
            </a:extLst>
          </p:cNvPr>
          <p:cNvSpPr txBox="1"/>
          <p:nvPr/>
        </p:nvSpPr>
        <p:spPr>
          <a:xfrm>
            <a:off x="428623" y="3429000"/>
            <a:ext cx="3786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Fonctionnalité 9: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Implémenter un menu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DECD5-E56B-4A0F-8EB6-82AC49E72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512C2E66-09B4-46CF-B85F-F1F536B04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67030-76B4-4898-B017-D13C30369E19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8688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E05B6-68D4-4F8E-A547-2BF29D27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Sprint 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667144-336F-46FC-8D6D-3409F9C73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180" y="1033390"/>
            <a:ext cx="4832626" cy="5296056"/>
          </a:xfrm>
          <a:ln w="57150">
            <a:noFill/>
          </a:ln>
        </p:spPr>
        <p:txBody>
          <a:bodyPr anchor="ctr">
            <a:normAutofit fontScale="92500" lnSpcReduction="20000"/>
          </a:bodyPr>
          <a:lstStyle/>
          <a:p>
            <a:pPr marL="305435" lvl="0" indent="-305435" rtl="0">
              <a:lnSpc>
                <a:spcPct val="90000"/>
              </a:lnSpc>
            </a:pPr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Fonctionnalité 10 – 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  <a:latin typeface="Gill Sans MT" panose="020B0502020104020203"/>
              </a:rPr>
              <a:t>Création d’AI pour jouer (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  <a:latin typeface="Gill Sans MT" panose="020B0502020104020203"/>
              </a:rPr>
              <a:t>Victor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  <a:latin typeface="Gill Sans MT" panose="020B0502020104020203"/>
              </a:rPr>
              <a:t>)</a:t>
            </a:r>
            <a:endParaRPr lang="fr-FR" sz="1900">
              <a:solidFill>
                <a:schemeClr val="accent2">
                  <a:lumMod val="50000"/>
                </a:schemeClr>
              </a:solidFill>
            </a:endParaRPr>
          </a:p>
          <a:p>
            <a:pPr marL="629920" lvl="1" indent="-305435">
              <a:lnSpc>
                <a:spcPct val="90000"/>
              </a:lnSpc>
            </a:pPr>
            <a:r>
              <a:rPr lang="fr-FR" sz="1900">
                <a:solidFill>
                  <a:schemeClr val="accent2">
                    <a:lumMod val="50000"/>
                  </a:schemeClr>
                </a:solidFill>
              </a:rPr>
              <a:t>AI basée dans l’algorithme NEAT (Algorithme génétique) </a:t>
            </a:r>
          </a:p>
          <a:p>
            <a:pPr marL="305435" indent="-305435">
              <a:lnSpc>
                <a:spcPct val="90000"/>
              </a:lnSpc>
            </a:pPr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Fonctionnalité 11 – 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</a:rPr>
              <a:t>Ajouter des publicités     (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ne pas mis en œuvre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629285" lvl="1" indent="-305435">
              <a:lnSpc>
                <a:spcPct val="90000"/>
              </a:lnSpc>
            </a:pPr>
            <a:r>
              <a:rPr lang="fr-FR" sz="1900">
                <a:solidFill>
                  <a:schemeClr val="accent2">
                    <a:lumMod val="50000"/>
                  </a:schemeClr>
                </a:solidFill>
              </a:rPr>
              <a:t>Utilisation des services google pour avoir un flux de recettes </a:t>
            </a:r>
          </a:p>
          <a:p>
            <a:pPr marL="305435" indent="-305435">
              <a:lnSpc>
                <a:spcPct val="90000"/>
              </a:lnSpc>
            </a:pPr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Fonctionnalité 12 – 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</a:rPr>
              <a:t>Différents niveaux de difficulté (</a:t>
            </a:r>
            <a:r>
              <a:rPr lang="fr-FR" sz="1900" err="1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Yuichi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900">
                <a:solidFill>
                  <a:schemeClr val="accent2">
                    <a:lumMod val="50000"/>
                  </a:schemeClr>
                </a:solidFill>
                <a:latin typeface="Gill Sans MT" panose="020B0502020104020203"/>
              </a:rPr>
              <a:t>Ajouter des tubes que sont </a:t>
            </a:r>
            <a:r>
              <a:rPr lang="en-US" sz="1900">
                <a:solidFill>
                  <a:schemeClr val="accent2">
                    <a:lumMod val="50000"/>
                  </a:schemeClr>
                </a:solidFill>
                <a:latin typeface="Gill Sans MT" panose="020B0502020104020203"/>
              </a:rPr>
              <a:t>mobiles</a:t>
            </a:r>
          </a:p>
          <a:p>
            <a:pPr marL="899795" lvl="2" indent="-269875">
              <a:lnSpc>
                <a:spcPct val="90000"/>
              </a:lnSpc>
            </a:pPr>
            <a:r>
              <a:rPr lang="fr-FR" sz="1900">
                <a:solidFill>
                  <a:schemeClr val="accent2">
                    <a:lumMod val="50000"/>
                  </a:schemeClr>
                </a:solidFill>
                <a:latin typeface="Gill Sans MT" panose="020B0502020104020203"/>
              </a:rPr>
              <a:t>Vitesse variable des tubes</a:t>
            </a:r>
          </a:p>
          <a:p>
            <a:pPr marL="629920" lvl="1" indent="-305435">
              <a:lnSpc>
                <a:spcPct val="90000"/>
              </a:lnSpc>
            </a:pPr>
            <a:r>
              <a:rPr lang="fr-FR" sz="1900">
                <a:solidFill>
                  <a:schemeClr val="accent2">
                    <a:lumMod val="50000"/>
                  </a:schemeClr>
                </a:solidFill>
                <a:latin typeface="Gill Sans MT" panose="020B0502020104020203"/>
              </a:rPr>
              <a:t>Ajouter des tubes avec lacune de taille dynamique</a:t>
            </a:r>
          </a:p>
          <a:p>
            <a:pPr marL="305435" indent="-305435">
              <a:lnSpc>
                <a:spcPct val="90000"/>
              </a:lnSpc>
            </a:pPr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Fonctionnalité 13 – 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</a:rPr>
              <a:t>Thèmes (</a:t>
            </a:r>
            <a:r>
              <a:rPr lang="fr-FR" sz="1900" err="1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Yuichi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fr-FR" sz="19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Ajouter des options de thème</a:t>
            </a:r>
          </a:p>
          <a:p>
            <a:pPr marL="305435" indent="-305435">
              <a:lnSpc>
                <a:spcPct val="90000"/>
              </a:lnSpc>
            </a:pPr>
            <a:r>
              <a:rPr lang="fr-FR" sz="19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Fonctionnalité 14 – Fin de jeu (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Rafael</a:t>
            </a:r>
            <a:r>
              <a:rPr lang="fr-FR" sz="19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)</a:t>
            </a:r>
            <a:endParaRPr lang="en-US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marL="629920" lvl="1" indent="-305435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Créer le menu de fin du jeu</a:t>
            </a:r>
            <a:endParaRPr lang="en-US" sz="17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38CB5-B831-4125-83BB-2BFE20258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5E557CC6-30BB-4A3E-9675-5294DF99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A41EE-BD9B-489B-B38B-977CFA9A75B6}"/>
              </a:ext>
            </a:extLst>
          </p:cNvPr>
          <p:cNvSpPr txBox="1"/>
          <p:nvPr/>
        </p:nvSpPr>
        <p:spPr>
          <a:xfrm>
            <a:off x="11954434" y="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200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31b">
            <a:hlinkClick r:id="" action="ppaction://media"/>
            <a:extLst>
              <a:ext uri="{FF2B5EF4-FFF2-40B4-BE49-F238E27FC236}">
                <a16:creationId xmlns:a16="http://schemas.microsoft.com/office/drawing/2014/main" id="{42C58F4C-CB01-4251-A042-E02EC607C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650753"/>
            <a:ext cx="5084789" cy="2860194"/>
          </a:xfrm>
          <a:prstGeom prst="rect">
            <a:avLst/>
          </a:prstGeom>
        </p:spPr>
      </p:pic>
      <p:pic>
        <p:nvPicPr>
          <p:cNvPr id="7" name="31a">
            <a:hlinkClick r:id="" action="ppaction://media"/>
            <a:extLst>
              <a:ext uri="{FF2B5EF4-FFF2-40B4-BE49-F238E27FC236}">
                <a16:creationId xmlns:a16="http://schemas.microsoft.com/office/drawing/2014/main" id="{ACA53145-E3F9-42AF-AC7B-FD8BD88B64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510" y="2650753"/>
            <a:ext cx="5084789" cy="2860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10 – Intelligence Artificielle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16D43-A4A3-4027-A123-2E22C28B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B74A73B6-8665-4C27-BAE7-70C3DFCD9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52163-09EB-4BD2-AFB1-588D0FEF9306}"/>
              </a:ext>
            </a:extLst>
          </p:cNvPr>
          <p:cNvSpPr txBox="1"/>
          <p:nvPr/>
        </p:nvSpPr>
        <p:spPr>
          <a:xfrm>
            <a:off x="11954434" y="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3703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32">
            <a:hlinkClick r:id="" action="ppaction://media"/>
            <a:extLst>
              <a:ext uri="{FF2B5EF4-FFF2-40B4-BE49-F238E27FC236}">
                <a16:creationId xmlns:a16="http://schemas.microsoft.com/office/drawing/2014/main" id="{A917DC31-39F9-404E-AC49-99B6C3A3A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4883" y="2262500"/>
            <a:ext cx="6921500" cy="3893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BEBB9-03AC-479C-B7DD-DC299BC58E60}"/>
              </a:ext>
            </a:extLst>
          </p:cNvPr>
          <p:cNvSpPr txBox="1"/>
          <p:nvPr/>
        </p:nvSpPr>
        <p:spPr>
          <a:xfrm>
            <a:off x="399747" y="3340214"/>
            <a:ext cx="3786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Fonctionnalité 12: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Ajouter différents difficultés pour le jeu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DFAA-250A-4A48-95A2-E6E61407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33EC5317-9508-4B79-B061-F32213DFC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4D61B0-5EEF-4D75-BB03-1BE6CD1469DD}"/>
              </a:ext>
            </a:extLst>
          </p:cNvPr>
          <p:cNvSpPr txBox="1"/>
          <p:nvPr/>
        </p:nvSpPr>
        <p:spPr>
          <a:xfrm>
            <a:off x="11954434" y="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4032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3b">
            <a:hlinkClick r:id="" action="ppaction://media"/>
            <a:extLst>
              <a:ext uri="{FF2B5EF4-FFF2-40B4-BE49-F238E27FC236}">
                <a16:creationId xmlns:a16="http://schemas.microsoft.com/office/drawing/2014/main" id="{CE0D52F8-CFCB-4192-BFCB-DC7320B4C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06093" y="2663300"/>
            <a:ext cx="5019922" cy="2823706"/>
          </a:xfrm>
          <a:prstGeom prst="rect">
            <a:avLst/>
          </a:prstGeom>
        </p:spPr>
      </p:pic>
      <p:pic>
        <p:nvPicPr>
          <p:cNvPr id="4" name="33a">
            <a:hlinkClick r:id="" action="ppaction://media"/>
            <a:extLst>
              <a:ext uri="{FF2B5EF4-FFF2-40B4-BE49-F238E27FC236}">
                <a16:creationId xmlns:a16="http://schemas.microsoft.com/office/drawing/2014/main" id="{61A068F8-EB55-4E53-A4B7-8F993ABF3D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692" y="2663300"/>
            <a:ext cx="5038216" cy="2833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13 – Thèmes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EB2B4-19DB-41B7-878E-EE14D683865B}"/>
              </a:ext>
            </a:extLst>
          </p:cNvPr>
          <p:cNvSpPr txBox="1"/>
          <p:nvPr/>
        </p:nvSpPr>
        <p:spPr>
          <a:xfrm>
            <a:off x="2673025" y="5569918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Original</a:t>
            </a:r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DBA32-A3D1-468B-956F-C342FD009702}"/>
              </a:ext>
            </a:extLst>
          </p:cNvPr>
          <p:cNvSpPr txBox="1"/>
          <p:nvPr/>
        </p:nvSpPr>
        <p:spPr>
          <a:xfrm>
            <a:off x="8494841" y="5674596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MVP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D17A5-F4E3-4B12-92CA-C527062A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942FC651-CCDE-4F29-8427-7798BE2A7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928D4-D1E5-440D-B08A-85ACAB9D36F0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68779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4b">
            <a:hlinkClick r:id="" action="ppaction://media"/>
            <a:extLst>
              <a:ext uri="{FF2B5EF4-FFF2-40B4-BE49-F238E27FC236}">
                <a16:creationId xmlns:a16="http://schemas.microsoft.com/office/drawing/2014/main" id="{64FDAAC5-A949-4C2B-A8BD-87F072741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7799" y="2653009"/>
            <a:ext cx="5038213" cy="2833995"/>
          </a:xfrm>
          <a:prstGeom prst="rect">
            <a:avLst/>
          </a:prstGeom>
        </p:spPr>
      </p:pic>
      <p:pic>
        <p:nvPicPr>
          <p:cNvPr id="4" name="34a">
            <a:hlinkClick r:id="" action="ppaction://media"/>
            <a:extLst>
              <a:ext uri="{FF2B5EF4-FFF2-40B4-BE49-F238E27FC236}">
                <a16:creationId xmlns:a16="http://schemas.microsoft.com/office/drawing/2014/main" id="{BE3E6AB2-3DF3-4D8C-8D7B-2F6CB1B131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5983" y="2653009"/>
            <a:ext cx="5019922" cy="2823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13 – Thèmes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28449-8D64-4759-9140-70384EC7B821}"/>
              </a:ext>
            </a:extLst>
          </p:cNvPr>
          <p:cNvSpPr txBox="1"/>
          <p:nvPr/>
        </p:nvSpPr>
        <p:spPr>
          <a:xfrm>
            <a:off x="2825424" y="5566145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Brésil</a:t>
            </a:r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82801-DF30-4328-A120-410DF6940343}"/>
              </a:ext>
            </a:extLst>
          </p:cNvPr>
          <p:cNvSpPr txBox="1"/>
          <p:nvPr/>
        </p:nvSpPr>
        <p:spPr>
          <a:xfrm>
            <a:off x="8503986" y="5566145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France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9843F-298D-4997-8721-06AB7E56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6180F710-B230-43C3-BDB4-CB49F675C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E626E-430F-472A-8695-13001D7D28C1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18312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5b">
            <a:hlinkClick r:id="" action="ppaction://media"/>
            <a:extLst>
              <a:ext uri="{FF2B5EF4-FFF2-40B4-BE49-F238E27FC236}">
                <a16:creationId xmlns:a16="http://schemas.microsoft.com/office/drawing/2014/main" id="{84C16649-63D4-439F-BBD0-763DA9B8A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7799" y="2653009"/>
            <a:ext cx="5019922" cy="2823706"/>
          </a:xfrm>
          <a:prstGeom prst="rect">
            <a:avLst/>
          </a:prstGeom>
        </p:spPr>
      </p:pic>
      <p:pic>
        <p:nvPicPr>
          <p:cNvPr id="4" name="35a">
            <a:hlinkClick r:id="" action="ppaction://media"/>
            <a:extLst>
              <a:ext uri="{FF2B5EF4-FFF2-40B4-BE49-F238E27FC236}">
                <a16:creationId xmlns:a16="http://schemas.microsoft.com/office/drawing/2014/main" id="{F136E5E4-BEBD-4CB1-96E1-E64622BF74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278" y="2653009"/>
            <a:ext cx="5019922" cy="2823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13 – Thèmes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2A087-B20F-4D90-A1C5-56962ECD616B}"/>
              </a:ext>
            </a:extLst>
          </p:cNvPr>
          <p:cNvSpPr txBox="1"/>
          <p:nvPr/>
        </p:nvSpPr>
        <p:spPr>
          <a:xfrm>
            <a:off x="2676092" y="5584264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Centrale</a:t>
            </a:r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82CED-1FDE-4068-96E8-9AC45E25CDFC}"/>
              </a:ext>
            </a:extLst>
          </p:cNvPr>
          <p:cNvSpPr txBox="1"/>
          <p:nvPr/>
        </p:nvSpPr>
        <p:spPr>
          <a:xfrm>
            <a:off x="8510070" y="5584264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Neymar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F029D9-D49F-4545-A780-0BE08FF7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14BFCC58-67C7-40A7-8081-93125671C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9C0D76-9330-4F35-BAD4-9EFF875009C2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49370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36">
            <a:hlinkClick r:id="" action="ppaction://media"/>
            <a:extLst>
              <a:ext uri="{FF2B5EF4-FFF2-40B4-BE49-F238E27FC236}">
                <a16:creationId xmlns:a16="http://schemas.microsoft.com/office/drawing/2014/main" id="{F9AA09B3-B6DB-4169-AD60-91655BA08F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2930" y="2369656"/>
            <a:ext cx="6731000" cy="3786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263DF-FB14-44F0-B3E5-87AA4A5A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Fonctionnalité 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A0366-14AB-456B-A197-7F8020FB8085}"/>
              </a:ext>
            </a:extLst>
          </p:cNvPr>
          <p:cNvSpPr txBox="1"/>
          <p:nvPr/>
        </p:nvSpPr>
        <p:spPr>
          <a:xfrm>
            <a:off x="399747" y="3340214"/>
            <a:ext cx="37866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Fonctionnalité 14: 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Créer un menu pour </a:t>
            </a:r>
            <a:r>
              <a:rPr lang="fr-FR">
                <a:solidFill>
                  <a:srgbClr val="000000"/>
                </a:solidFill>
                <a:latin typeface="Arial"/>
                <a:cs typeface="Arial"/>
              </a:rPr>
              <a:t>la</a:t>
            </a:r>
            <a:r>
              <a:rPr lang="fr-FR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fin du jeu</a:t>
            </a:r>
            <a:endParaRPr lang="fr-FR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C7576-E966-4629-9436-265B381B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96561B98-7B30-4E61-92A3-2CECECFE1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70" y="5717763"/>
            <a:ext cx="1282700" cy="65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BC00D-06C8-4AD7-A221-E2D65506AADE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5174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E05B6-68D4-4F8E-A547-2BF29D27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fr-FR" sz="5400" err="1">
                <a:solidFill>
                  <a:srgbClr val="FFFFFF"/>
                </a:solidFill>
              </a:rPr>
              <a:t>Pytesting</a:t>
            </a:r>
            <a:r>
              <a:rPr lang="fr-FR" sz="5400">
                <a:solidFill>
                  <a:srgbClr val="FFFFFF"/>
                </a:solidFill>
              </a:rPr>
              <a:t> &amp; </a:t>
            </a:r>
            <a:r>
              <a:rPr lang="fr-FR" sz="5400" err="1">
                <a:solidFill>
                  <a:srgbClr val="FFFFFF"/>
                </a:solidFill>
              </a:rPr>
              <a:t>coverage</a:t>
            </a:r>
            <a:endParaRPr lang="fr-FR" sz="5400">
              <a:solidFill>
                <a:srgbClr val="FFFFFF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213A0-4697-45E4-B486-FB09DB89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F16EF764-5535-4148-A0F7-FB52B61E7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pic>
        <p:nvPicPr>
          <p:cNvPr id="4" name="37">
            <a:hlinkClick r:id="" action="ppaction://media"/>
            <a:extLst>
              <a:ext uri="{FF2B5EF4-FFF2-40B4-BE49-F238E27FC236}">
                <a16:creationId xmlns:a16="http://schemas.microsoft.com/office/drawing/2014/main" id="{DC26AC71-8837-4AE7-86A1-479DF96672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6658" y="2067315"/>
            <a:ext cx="4828032" cy="2715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2952BB-3ABD-448C-843C-C3FE2C2E76A7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4858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25208 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49EF-E484-4B27-990F-965B61CA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err="1">
                <a:solidFill>
                  <a:srgbClr val="FFFFFF"/>
                </a:solidFill>
              </a:rPr>
              <a:t>Pytesting</a:t>
            </a:r>
            <a:r>
              <a:rPr lang="fr-FR">
                <a:solidFill>
                  <a:srgbClr val="FFFFFF"/>
                </a:solidFill>
              </a:rPr>
              <a:t> &amp;</a:t>
            </a:r>
            <a:r>
              <a:rPr lang="fr-FR" sz="2800">
                <a:solidFill>
                  <a:srgbClr val="FFFFFF"/>
                </a:solidFill>
              </a:rPr>
              <a:t> </a:t>
            </a:r>
            <a:r>
              <a:rPr lang="fr-FR" sz="2800" err="1">
                <a:solidFill>
                  <a:srgbClr val="FFFFFF"/>
                </a:solidFill>
              </a:rPr>
              <a:t>coverage</a:t>
            </a:r>
            <a:endParaRPr lang="fr-FR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95638-7DA7-4630-B038-05063A29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341512"/>
            <a:ext cx="10560050" cy="38143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10559-AEEE-4C7C-9843-BA3E862E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592BDAE8-34B7-41EE-A90B-B5AC58E9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E1090-BC2C-4CC1-A704-20B7B8010612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41596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4595-7BD4-4574-9C81-FA5741E8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FLAPPY BIRD – L'oiseau qui saute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11A1C-86E3-4A03-8730-EAC70456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69" y="1883637"/>
            <a:ext cx="5604661" cy="47855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2BC96-C4A6-4CF0-9039-A3E136BD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4DD5B944-8872-4838-A53E-C5ED8D2CA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13D3AD-1646-4456-87ED-41270609C20F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60973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49EF-E484-4B27-990F-965B61CA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err="1">
                <a:solidFill>
                  <a:srgbClr val="FFFFFF"/>
                </a:solidFill>
              </a:rPr>
              <a:t>READme</a:t>
            </a:r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FEA74-3FBF-4445-960A-37E7405B7895}"/>
              </a:ext>
            </a:extLst>
          </p:cNvPr>
          <p:cNvSpPr txBox="1"/>
          <p:nvPr/>
        </p:nvSpPr>
        <p:spPr>
          <a:xfrm>
            <a:off x="3162669" y="209911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https://hackmd.io/yM9Ta1qYR5er-HbKt0fpBQ?view</a:t>
            </a:r>
            <a:endParaRPr lang="fr-FR">
              <a:solidFill>
                <a:schemeClr val="accent2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B95F92B-D734-43CE-B2CE-EC0F080A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041" y="3068145"/>
            <a:ext cx="2991776" cy="3457032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305435" lvl="0" indent="-305435" rtl="0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Description</a:t>
            </a:r>
          </a:p>
          <a:p>
            <a:pPr marL="305435" lvl="0" indent="-305435" rtl="0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Progress</a:t>
            </a:r>
          </a:p>
          <a:p>
            <a:pPr marL="305435" lvl="0" indent="-305435" rtl="0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Visuels</a:t>
            </a:r>
          </a:p>
          <a:p>
            <a:pPr marL="305435" lvl="0" indent="-305435" rtl="0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Installation</a:t>
            </a:r>
          </a:p>
          <a:p>
            <a:pPr marL="305435" lvl="0" indent="-305435" rtl="0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Usage</a:t>
            </a:r>
          </a:p>
          <a:p>
            <a:pPr marL="305435" lvl="0" indent="-305435" rtl="0">
              <a:lnSpc>
                <a:spcPct val="90000"/>
              </a:lnSpc>
            </a:pPr>
            <a:r>
              <a:rPr lang="fr-FR" sz="1700" err="1">
                <a:solidFill>
                  <a:schemeClr val="accent2">
                    <a:lumMod val="50000"/>
                  </a:schemeClr>
                </a:solidFill>
              </a:rPr>
              <a:t>Authors</a:t>
            </a: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 &amp; contributions</a:t>
            </a:r>
          </a:p>
          <a:p>
            <a:pPr marL="305435" lvl="0" indent="-305435" rtl="0">
              <a:lnSpc>
                <a:spcPct val="90000"/>
              </a:lnSpc>
            </a:pPr>
            <a:r>
              <a:rPr lang="fr-FR" sz="1700" err="1">
                <a:solidFill>
                  <a:schemeClr val="accent2">
                    <a:lumMod val="50000"/>
                  </a:schemeClr>
                </a:solidFill>
              </a:rPr>
              <a:t>Testing</a:t>
            </a:r>
            <a:endParaRPr lang="fr-FR" sz="1700">
              <a:solidFill>
                <a:schemeClr val="accent2">
                  <a:lumMod val="50000"/>
                </a:schemeClr>
              </a:solidFill>
            </a:endParaRPr>
          </a:p>
          <a:p>
            <a:pPr marL="305435" lvl="0" indent="-305435" rtl="0">
              <a:lnSpc>
                <a:spcPct val="90000"/>
              </a:lnSpc>
            </a:pPr>
            <a:r>
              <a:rPr lang="fr-FR" sz="1700">
                <a:solidFill>
                  <a:schemeClr val="accent2">
                    <a:lumMod val="50000"/>
                  </a:schemeClr>
                </a:solidFill>
              </a:rPr>
              <a:t>License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29910F5-31A9-4AA7-ABB7-6FB6F40DE6E6}"/>
              </a:ext>
            </a:extLst>
          </p:cNvPr>
          <p:cNvSpPr txBox="1">
            <a:spLocks/>
          </p:cNvSpPr>
          <p:nvPr/>
        </p:nvSpPr>
        <p:spPr>
          <a:xfrm>
            <a:off x="635535" y="3068145"/>
            <a:ext cx="3328346" cy="3457032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fr-FR" sz="2800">
                <a:solidFill>
                  <a:schemeClr val="accent2">
                    <a:lumMod val="50000"/>
                  </a:schemeClr>
                </a:solidFill>
              </a:rPr>
              <a:t>Vous pouvez trouver dans le </a:t>
            </a:r>
            <a:r>
              <a:rPr lang="fr-FR" sz="2800" err="1">
                <a:solidFill>
                  <a:schemeClr val="accent2">
                    <a:lumMod val="50000"/>
                  </a:schemeClr>
                </a:solidFill>
              </a:rPr>
              <a:t>Readme</a:t>
            </a:r>
            <a:endParaRPr lang="fr-FR" sz="28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29E45DB-034F-46EE-99DC-C8CC91B3FF8B}"/>
              </a:ext>
            </a:extLst>
          </p:cNvPr>
          <p:cNvSpPr txBox="1">
            <a:spLocks/>
          </p:cNvSpPr>
          <p:nvPr/>
        </p:nvSpPr>
        <p:spPr>
          <a:xfrm>
            <a:off x="1378299" y="5072768"/>
            <a:ext cx="2069817" cy="369333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fr-FR" sz="1050">
                <a:solidFill>
                  <a:schemeClr val="accent2">
                    <a:lumMod val="50000"/>
                  </a:schemeClr>
                </a:solidFill>
              </a:rPr>
              <a:t>*Disponible aussi sur le </a:t>
            </a:r>
            <a:r>
              <a:rPr lang="fr-FR" sz="1050" err="1">
                <a:solidFill>
                  <a:schemeClr val="accent2">
                    <a:lumMod val="50000"/>
                  </a:schemeClr>
                </a:solidFill>
              </a:rPr>
              <a:t>gitlab</a:t>
            </a:r>
            <a:endParaRPr lang="fr-FR" sz="105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E9D70CB-150E-4005-9EB6-32097AE5F243}"/>
              </a:ext>
            </a:extLst>
          </p:cNvPr>
          <p:cNvSpPr/>
          <p:nvPr/>
        </p:nvSpPr>
        <p:spPr>
          <a:xfrm>
            <a:off x="4003829" y="3429000"/>
            <a:ext cx="630315" cy="2726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08D6180-EB21-4999-ADBE-AF15EB11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2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738C1310-D37D-4DFA-8225-EA7D8382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22C8C9-BC09-482A-B757-B24F4053750D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5185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1AF7-3CC3-41A5-AF0A-5503B61E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1E434-131F-4542-97E5-DF51E29B7D88}"/>
              </a:ext>
            </a:extLst>
          </p:cNvPr>
          <p:cNvSpPr txBox="1"/>
          <p:nvPr/>
        </p:nvSpPr>
        <p:spPr>
          <a:xfrm>
            <a:off x="1471016" y="2582581"/>
            <a:ext cx="92499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dirty="0"/>
              <a:t>MERCI BEAUCOUP !</a:t>
            </a:r>
          </a:p>
          <a:p>
            <a:endParaRPr lang="fr-FR" sz="8000" dirty="0"/>
          </a:p>
        </p:txBody>
      </p:sp>
      <p:pic>
        <p:nvPicPr>
          <p:cNvPr id="8" name="Image 26">
            <a:extLst>
              <a:ext uri="{FF2B5EF4-FFF2-40B4-BE49-F238E27FC236}">
                <a16:creationId xmlns:a16="http://schemas.microsoft.com/office/drawing/2014/main" id="{561B286D-84BA-41F9-95FE-76EF0EEC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095" y="659197"/>
            <a:ext cx="1919712" cy="106484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C455D06-9F4E-4053-8090-BB108808BB2E}"/>
              </a:ext>
            </a:extLst>
          </p:cNvPr>
          <p:cNvSpPr txBox="1">
            <a:spLocks/>
          </p:cNvSpPr>
          <p:nvPr/>
        </p:nvSpPr>
        <p:spPr>
          <a:xfrm>
            <a:off x="4346597" y="854902"/>
            <a:ext cx="3498806" cy="12575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-apple-system"/>
              </a:rPr>
              <a:t>Flappy </a:t>
            </a:r>
            <a:r>
              <a:rPr lang="en-US" sz="4000" b="1" dirty="0" err="1">
                <a:solidFill>
                  <a:srgbClr val="00B050"/>
                </a:solidFill>
                <a:latin typeface="-apple-system"/>
              </a:rPr>
              <a:t>B</a:t>
            </a:r>
            <a:r>
              <a:rPr lang="en-US" sz="4000" b="1" dirty="0" err="1">
                <a:solidFill>
                  <a:srgbClr val="FFFF00"/>
                </a:solidFill>
                <a:latin typeface="-apple-system"/>
              </a:rPr>
              <a:t>R</a:t>
            </a:r>
            <a:r>
              <a:rPr lang="en-US" sz="4000" b="1" dirty="0" err="1">
                <a:solidFill>
                  <a:schemeClr val="bg1"/>
                </a:solidFill>
                <a:latin typeface="-apple-system"/>
              </a:rPr>
              <a:t>ird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" name="Image 26">
            <a:extLst>
              <a:ext uri="{FF2B5EF4-FFF2-40B4-BE49-F238E27FC236}">
                <a16:creationId xmlns:a16="http://schemas.microsoft.com/office/drawing/2014/main" id="{DD55E0D0-71D0-4034-B13D-CC9EB0E4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25" y="659197"/>
            <a:ext cx="1919712" cy="1064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9CF92-80E8-4617-8739-D9039974C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79049">
            <a:off x="2055549" y="4627201"/>
            <a:ext cx="2190750" cy="2190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8E8763-C215-456B-9817-8EE5159CD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76083">
            <a:off x="4634006" y="4279034"/>
            <a:ext cx="814464" cy="4792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F8E23A-18B4-4817-8390-F6A8B6023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511" y="3942476"/>
            <a:ext cx="1180788" cy="29155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EBE9-6523-457D-8E6F-98251553C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65888">
            <a:off x="1386016" y="4473352"/>
            <a:ext cx="495369" cy="3048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6A31E-39FB-4E08-BD10-5C38ACF9D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047" y="4770171"/>
            <a:ext cx="1400370" cy="1905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0EEAEA-5CBD-4143-9E59-CE5E0B2F4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962" y="4808115"/>
            <a:ext cx="495238" cy="3047619"/>
          </a:xfrm>
          <a:prstGeom prst="rect">
            <a:avLst/>
          </a:prstGeom>
        </p:spPr>
      </p:pic>
      <p:pic>
        <p:nvPicPr>
          <p:cNvPr id="23" name="Image 26">
            <a:extLst>
              <a:ext uri="{FF2B5EF4-FFF2-40B4-BE49-F238E27FC236}">
                <a16:creationId xmlns:a16="http://schemas.microsoft.com/office/drawing/2014/main" id="{07DE8DED-842A-4745-B15D-CF331483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780" y="5399769"/>
            <a:ext cx="712770" cy="3985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451F93-4773-4361-A2DA-4837732BA0F4}"/>
              </a:ext>
            </a:extLst>
          </p:cNvPr>
          <p:cNvSpPr txBox="1"/>
          <p:nvPr/>
        </p:nvSpPr>
        <p:spPr>
          <a:xfrm>
            <a:off x="11954434" y="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1052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046 C 2.70833E-6 0.03287 0.00039 0.05996 0.00091 0.05996 C 0.00156 0.05996 0.00182 0.02986 0.00195 0.01158 L 0.00208 -0.0125 C 0.00208 -0.03078 0.00234 -0.06064 0.00312 -0.06064 C 0.00364 -0.06064 0.00429 -0.03379 0.00429 -0.00046 C 0.00429 0.03287 0.00364 0.05996 0.00312 0.05996 C 0.00234 0.05996 0.00208 0.02986 0.00208 0.01158 L 0.00195 -0.0125 C 0.00182 -0.03078 0.00156 -0.06064 0.00091 -0.06064 C 0.00039 -0.06064 2.70833E-6 -0.03379 2.70833E-6 -0.00046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C18591-9CE0-4C55-BE9B-88B801C6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Description GLOBAL du produit</a:t>
            </a:r>
          </a:p>
        </p:txBody>
      </p:sp>
      <p:graphicFrame>
        <p:nvGraphicFramePr>
          <p:cNvPr id="4" name="Diagramme 4">
            <a:extLst>
              <a:ext uri="{FF2B5EF4-FFF2-40B4-BE49-F238E27FC236}">
                <a16:creationId xmlns:a16="http://schemas.microsoft.com/office/drawing/2014/main" id="{2A18EB38-8C43-4460-873C-7BBB45F2C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2806"/>
              </p:ext>
            </p:extLst>
          </p:nvPr>
        </p:nvGraphicFramePr>
        <p:xfrm>
          <a:off x="581025" y="2181225"/>
          <a:ext cx="11029950" cy="4520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16DC5-6D2D-427C-8D2C-F43AB181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2DBF2-9ADF-4A9E-BBAD-2EDD97208101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1241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E05B6-68D4-4F8E-A547-2BF29D27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Sprint 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667144-336F-46FC-8D6D-3409F9C73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305435" indent="-305435"/>
            <a:r>
              <a:rPr lang="en-US" sz="2000">
                <a:solidFill>
                  <a:schemeClr val="accent2">
                    <a:lumMod val="50000"/>
                  </a:schemeClr>
                </a:solidFill>
              </a:rPr>
              <a:t>Brainstorming (</a:t>
            </a:r>
            <a:r>
              <a:rPr lang="en-US" sz="20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Tout le monde</a:t>
            </a:r>
            <a:r>
              <a:rPr lang="en-US" sz="200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fr-FR" sz="2000">
              <a:solidFill>
                <a:schemeClr val="accent2">
                  <a:lumMod val="50000"/>
                </a:schemeClr>
              </a:solidFill>
            </a:endParaRPr>
          </a:p>
          <a:p>
            <a:pPr marL="629920" lvl="1" indent="-305435"/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Définition du MVP</a:t>
            </a:r>
          </a:p>
          <a:p>
            <a:pPr marL="629920" lvl="1" indent="-305435"/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Définition de la Version Finale</a:t>
            </a:r>
          </a:p>
          <a:p>
            <a:pPr marL="629920" lvl="1" indent="-305435"/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Définition des fonctionnalités extras</a:t>
            </a:r>
          </a:p>
          <a:p>
            <a:pPr marL="305920" indent="-305435"/>
            <a:r>
              <a:rPr lang="fr-FR" sz="2200">
                <a:solidFill>
                  <a:schemeClr val="accent2">
                    <a:lumMod val="50000"/>
                  </a:schemeClr>
                </a:solidFill>
              </a:rPr>
              <a:t>Définition d’un calendrier (</a:t>
            </a:r>
            <a:r>
              <a:rPr lang="fr-FR" sz="22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Victor</a:t>
            </a:r>
            <a:r>
              <a:rPr lang="fr-FR" sz="22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305435" indent="-305435"/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Mettre en œuvre du </a:t>
            </a:r>
            <a:r>
              <a:rPr lang="fr-FR" sz="2000" err="1">
                <a:solidFill>
                  <a:schemeClr val="accent2">
                    <a:lumMod val="50000"/>
                  </a:schemeClr>
                </a:solidFill>
              </a:rPr>
              <a:t>GitLab</a:t>
            </a:r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lang="fr-FR" sz="20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Thales</a:t>
            </a:r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305435" indent="-305435"/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Structuration du projet (</a:t>
            </a:r>
            <a:r>
              <a:rPr lang="fr-FR" sz="200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Tout le monde</a:t>
            </a:r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629920" lvl="1" indent="-305435"/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Objectés nécessaires</a:t>
            </a:r>
          </a:p>
          <a:p>
            <a:pPr marL="629920" lvl="1" indent="-305435"/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Fonctions nécessaires</a:t>
            </a:r>
          </a:p>
          <a:p>
            <a:pPr marL="629920" lvl="1" indent="-305435"/>
            <a:r>
              <a:rPr lang="fr-FR" sz="2000">
                <a:solidFill>
                  <a:schemeClr val="accent2">
                    <a:lumMod val="50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8E889-7344-400B-A017-E4B4EAD9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935423DA-A552-499A-8C07-EE3237C2C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99588-F07D-40D4-BD22-E8861FEF33B8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95860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33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14595-7BD4-4574-9C81-FA5741E8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3" y="1005839"/>
            <a:ext cx="6939304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chemeClr val="tx2"/>
                </a:solidFill>
              </a:rPr>
              <a:t>Planification</a:t>
            </a: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6F69B-A5BF-4165-BD46-D35FCDB1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85CDB25A-3F6D-40D3-8D38-3A920D80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C5C61A-1C26-4367-8EBD-2AB0B5B34370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9926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3">
            <a:extLst>
              <a:ext uri="{FF2B5EF4-FFF2-40B4-BE49-F238E27FC236}">
                <a16:creationId xmlns:a16="http://schemas.microsoft.com/office/drawing/2014/main" id="{F3DEC844-8EAE-46F5-B491-4FBC3400E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6019146"/>
              </p:ext>
            </p:extLst>
          </p:nvPr>
        </p:nvGraphicFramePr>
        <p:xfrm>
          <a:off x="310817" y="1088857"/>
          <a:ext cx="11570367" cy="4088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4EF03C5-ACC2-4356-8835-8430DB08FC23}"/>
              </a:ext>
            </a:extLst>
          </p:cNvPr>
          <p:cNvSpPr txBox="1"/>
          <p:nvPr/>
        </p:nvSpPr>
        <p:spPr>
          <a:xfrm>
            <a:off x="1242873" y="1680412"/>
            <a:ext cx="9943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Sprint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05B7-BE4D-4277-A946-C68DD55A7612}"/>
              </a:ext>
            </a:extLst>
          </p:cNvPr>
          <p:cNvSpPr txBox="1"/>
          <p:nvPr/>
        </p:nvSpPr>
        <p:spPr>
          <a:xfrm>
            <a:off x="4111840" y="1680412"/>
            <a:ext cx="9943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Sprint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B3840-2F5E-4233-89C7-E763F34B0D5C}"/>
              </a:ext>
            </a:extLst>
          </p:cNvPr>
          <p:cNvSpPr txBox="1"/>
          <p:nvPr/>
        </p:nvSpPr>
        <p:spPr>
          <a:xfrm>
            <a:off x="7085862" y="1680412"/>
            <a:ext cx="9943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Sprint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696F8-4351-4403-8B18-576DB6E707E6}"/>
              </a:ext>
            </a:extLst>
          </p:cNvPr>
          <p:cNvSpPr txBox="1"/>
          <p:nvPr/>
        </p:nvSpPr>
        <p:spPr>
          <a:xfrm>
            <a:off x="9954827" y="1680412"/>
            <a:ext cx="9943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Sprint 3</a:t>
            </a:r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698D6-0ED0-4CA0-8570-61F80DAFA297}"/>
              </a:ext>
            </a:extLst>
          </p:cNvPr>
          <p:cNvSpPr/>
          <p:nvPr/>
        </p:nvSpPr>
        <p:spPr>
          <a:xfrm>
            <a:off x="310816" y="2049744"/>
            <a:ext cx="1157036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14DC-9520-4B32-A047-B460CA3E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FCB524A6-0369-4AF6-81C4-7CDAEC694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C9FB21-5734-4C28-AF28-2F041A53F79D}"/>
              </a:ext>
            </a:extLst>
          </p:cNvPr>
          <p:cNvSpPr txBox="1"/>
          <p:nvPr/>
        </p:nvSpPr>
        <p:spPr>
          <a:xfrm>
            <a:off x="11954434" y="0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385366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33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14595-7BD4-4574-9C81-FA5741E8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3" y="1005839"/>
            <a:ext cx="7169909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6000">
                <a:solidFill>
                  <a:schemeClr val="tx2"/>
                </a:solidFill>
              </a:rPr>
              <a:t>Fonctionnalités</a:t>
            </a:r>
            <a:endParaRPr lang="fr-FR" err="1">
              <a:solidFill>
                <a:schemeClr val="tx2"/>
              </a:solidFill>
            </a:endParaRP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7CFDDB-B0E7-4B62-9DFB-6DFD6F79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Image 21" descr="Une image contenant dessin, assis&#10;&#10;Description générée automatiquement">
            <a:extLst>
              <a:ext uri="{FF2B5EF4-FFF2-40B4-BE49-F238E27FC236}">
                <a16:creationId xmlns:a16="http://schemas.microsoft.com/office/drawing/2014/main" id="{A4766766-FD7B-4921-89AA-4C727579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27" y="5717763"/>
            <a:ext cx="1282700" cy="653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4AD288-0518-4D88-9C6B-FFC0D5F4335E}"/>
              </a:ext>
            </a:extLst>
          </p:cNvPr>
          <p:cNvSpPr txBox="1"/>
          <p:nvPr/>
        </p:nvSpPr>
        <p:spPr>
          <a:xfrm>
            <a:off x="11954434" y="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chemeClr val="accent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25724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</TotalTime>
  <Words>1710</Words>
  <Application>Microsoft Office PowerPoint</Application>
  <PresentationFormat>Widescreen</PresentationFormat>
  <Paragraphs>378</Paragraphs>
  <Slides>41</Slides>
  <Notes>2</Notes>
  <HiddenSlides>0</HiddenSlides>
  <MMClips>20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-apple-system</vt:lpstr>
      <vt:lpstr>Arial</vt:lpstr>
      <vt:lpstr>Calibri</vt:lpstr>
      <vt:lpstr>Consolas</vt:lpstr>
      <vt:lpstr>Courier New</vt:lpstr>
      <vt:lpstr>Gill Sans MT</vt:lpstr>
      <vt:lpstr>Times New Roman</vt:lpstr>
      <vt:lpstr>Wingdings 2</vt:lpstr>
      <vt:lpstr>Dividend</vt:lpstr>
      <vt:lpstr>1_Dividend</vt:lpstr>
      <vt:lpstr>Coding weeks</vt:lpstr>
      <vt:lpstr>SOMMAIRE EXECUTIVE</vt:lpstr>
      <vt:lpstr>INtroduction</vt:lpstr>
      <vt:lpstr>FLAPPY BIRD – L'oiseau qui saute</vt:lpstr>
      <vt:lpstr>Description GLOBAL du produit</vt:lpstr>
      <vt:lpstr>Sprint 0</vt:lpstr>
      <vt:lpstr>Planification</vt:lpstr>
      <vt:lpstr>PowerPoint Presentation</vt:lpstr>
      <vt:lpstr>Fonctionnalités</vt:lpstr>
      <vt:lpstr>MVP</vt:lpstr>
      <vt:lpstr>Version finale</vt:lpstr>
      <vt:lpstr>Extras</vt:lpstr>
      <vt:lpstr>GitLab – FLAppy brird</vt:lpstr>
      <vt:lpstr>STRUCTURATION</vt:lpstr>
      <vt:lpstr>Packages</vt:lpstr>
      <vt:lpstr>Structure du projet</vt:lpstr>
      <vt:lpstr>OBJETS</vt:lpstr>
      <vt:lpstr>FONCTIONS</vt:lpstr>
      <vt:lpstr>Sprint 1</vt:lpstr>
      <vt:lpstr>Fonctionnalité 1 </vt:lpstr>
      <vt:lpstr>Fonctionnalité 2</vt:lpstr>
      <vt:lpstr>Fonctionnalité 3</vt:lpstr>
      <vt:lpstr>Fonctionnalité 4</vt:lpstr>
      <vt:lpstr>SPRINT 1</vt:lpstr>
      <vt:lpstr>Sprint 2</vt:lpstr>
      <vt:lpstr>Fonctionnalité 5 </vt:lpstr>
      <vt:lpstr>Fonctionnalité 6</vt:lpstr>
      <vt:lpstr>Fonctionnalité 7</vt:lpstr>
      <vt:lpstr>Fonctionnalité 8</vt:lpstr>
      <vt:lpstr>Fonctionnalité 9</vt:lpstr>
      <vt:lpstr>Sprint 3</vt:lpstr>
      <vt:lpstr>Fonctionnalité 10 – Intelligence Artificielle </vt:lpstr>
      <vt:lpstr>Fonctionnalité 12</vt:lpstr>
      <vt:lpstr>Fonctionnalité 13 – Thèmes </vt:lpstr>
      <vt:lpstr>Fonctionnalité 13 – Thèmes </vt:lpstr>
      <vt:lpstr>Fonctionnalité 13 – Thèmes </vt:lpstr>
      <vt:lpstr>Fonctionnalité 14</vt:lpstr>
      <vt:lpstr>Pytesting &amp; coverage</vt:lpstr>
      <vt:lpstr>Pytesting &amp; coverage</vt:lpstr>
      <vt:lpstr>READme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Victor Alexandre Candido Athanasio</cp:lastModifiedBy>
  <cp:revision>2</cp:revision>
  <dcterms:created xsi:type="dcterms:W3CDTF">2020-11-13T12:07:24Z</dcterms:created>
  <dcterms:modified xsi:type="dcterms:W3CDTF">2020-11-20T12:55:08Z</dcterms:modified>
</cp:coreProperties>
</file>